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Lst>
  <p:sldSz cx="9753600" cy="130048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77893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457200" algn="ctr" defTabSz="77893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914400" algn="ctr" defTabSz="77893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1371600" algn="ctr" defTabSz="77893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1828800" algn="ctr" defTabSz="77893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2286000" algn="ctr" defTabSz="77893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2743200" algn="ctr" defTabSz="77893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3200400" algn="ctr" defTabSz="77893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3657600" algn="ctr" defTabSz="77893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3175" cap="flat">
              <a:noFill/>
              <a:miter lim="400000"/>
            </a:ln>
          </a:right>
          <a:top>
            <a:ln w="12700" cap="flat">
              <a:noFill/>
              <a:miter lim="400000"/>
            </a:ln>
          </a:top>
          <a:bottom>
            <a:ln w="12700" cap="flat">
              <a:noFill/>
              <a:miter lim="400000"/>
            </a:ln>
          </a:bottom>
          <a:insideH>
            <a:ln w="12700" cap="flat">
              <a:noFill/>
              <a:miter lim="400000"/>
            </a:ln>
          </a:insideH>
          <a:insideV>
            <a:ln w="3175"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3175" cap="flat">
              <a:solidFill>
                <a:srgbClr val="3797C6"/>
              </a:solidFill>
              <a:prstDash val="solid"/>
              <a:miter lim="400000"/>
            </a:ln>
          </a:top>
          <a:bottom>
            <a:ln w="12700" cap="flat">
              <a:noFill/>
              <a:miter lim="400000"/>
            </a:ln>
          </a:bottom>
          <a:insideH>
            <a:ln w="3175"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3175" cap="flat">
              <a:noFill/>
              <a:miter lim="400000"/>
            </a:ln>
          </a:bottom>
          <a:insideH>
            <a:ln w="3175"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3175" cap="flat">
              <a:solidFill>
                <a:srgbClr val="B8B8B8"/>
              </a:solidFill>
              <a:prstDash val="solid"/>
              <a:miter lim="400000"/>
            </a:ln>
          </a:left>
          <a:right>
            <a:ln w="3175" cap="flat">
              <a:solidFill>
                <a:srgbClr val="B8B8B8"/>
              </a:solidFill>
              <a:prstDash val="solid"/>
              <a:miter lim="400000"/>
            </a:ln>
          </a:right>
          <a:top>
            <a:ln w="3175" cap="flat">
              <a:solidFill>
                <a:srgbClr val="B8B8B8"/>
              </a:solidFill>
              <a:prstDash val="solid"/>
              <a:miter lim="400000"/>
            </a:ln>
          </a:top>
          <a:bottom>
            <a:ln w="3175" cap="flat">
              <a:solidFill>
                <a:srgbClr val="B8B8B8"/>
              </a:solidFill>
              <a:prstDash val="solid"/>
              <a:miter lim="400000"/>
            </a:ln>
          </a:bottom>
          <a:insideH>
            <a:ln w="3175" cap="flat">
              <a:solidFill>
                <a:srgbClr val="B8B8B8"/>
              </a:solidFill>
              <a:prstDash val="solid"/>
              <a:miter lim="400000"/>
            </a:ln>
          </a:insideH>
          <a:insideV>
            <a:ln w="3175"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3175" cap="flat">
              <a:solidFill>
                <a:srgbClr val="606060"/>
              </a:solidFill>
              <a:prstDash val="solid"/>
              <a:miter lim="400000"/>
            </a:ln>
          </a:left>
          <a:right>
            <a:ln w="3175" cap="flat">
              <a:solidFill>
                <a:srgbClr val="606060"/>
              </a:solidFill>
              <a:prstDash val="solid"/>
              <a:miter lim="400000"/>
            </a:ln>
          </a:right>
          <a:top>
            <a:ln w="3175" cap="flat">
              <a:solidFill>
                <a:srgbClr val="606060"/>
              </a:solidFill>
              <a:prstDash val="solid"/>
              <a:miter lim="400000"/>
            </a:ln>
          </a:top>
          <a:bottom>
            <a:ln w="3175" cap="flat">
              <a:solidFill>
                <a:srgbClr val="606060"/>
              </a:solidFill>
              <a:prstDash val="solid"/>
              <a:miter lim="400000"/>
            </a:ln>
          </a:bottom>
          <a:insideH>
            <a:ln w="3175" cap="flat">
              <a:solidFill>
                <a:srgbClr val="606060"/>
              </a:solidFill>
              <a:prstDash val="solid"/>
              <a:miter lim="400000"/>
            </a:ln>
          </a:insideH>
          <a:insideV>
            <a:ln w="3175"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3175" cap="flat">
              <a:solidFill>
                <a:srgbClr val="606060"/>
              </a:solidFill>
              <a:prstDash val="solid"/>
              <a:miter lim="400000"/>
            </a:ln>
          </a:left>
          <a:right>
            <a:ln w="3175" cap="flat">
              <a:solidFill>
                <a:srgbClr val="606060"/>
              </a:solidFill>
              <a:prstDash val="solid"/>
              <a:miter lim="400000"/>
            </a:ln>
          </a:right>
          <a:top>
            <a:ln w="12700" cap="flat">
              <a:solidFill>
                <a:srgbClr val="606060"/>
              </a:solidFill>
              <a:prstDash val="solid"/>
              <a:miter lim="400000"/>
            </a:ln>
          </a:top>
          <a:bottom>
            <a:ln w="3175" cap="flat">
              <a:solidFill>
                <a:srgbClr val="606060"/>
              </a:solidFill>
              <a:prstDash val="solid"/>
              <a:miter lim="400000"/>
            </a:ln>
          </a:bottom>
          <a:insideH>
            <a:ln w="3175" cap="flat">
              <a:solidFill>
                <a:srgbClr val="606060"/>
              </a:solidFill>
              <a:prstDash val="solid"/>
              <a:miter lim="400000"/>
            </a:ln>
          </a:insideH>
          <a:insideV>
            <a:ln w="3175"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3175" cap="flat">
              <a:solidFill>
                <a:srgbClr val="929292"/>
              </a:solidFill>
              <a:prstDash val="solid"/>
              <a:miter lim="400000"/>
            </a:ln>
          </a:left>
          <a:right>
            <a:ln w="3175" cap="flat">
              <a:solidFill>
                <a:srgbClr val="929292"/>
              </a:solidFill>
              <a:prstDash val="solid"/>
              <a:miter lim="400000"/>
            </a:ln>
          </a:right>
          <a:top>
            <a:ln w="3175" cap="flat">
              <a:solidFill>
                <a:srgbClr val="606060"/>
              </a:solidFill>
              <a:prstDash val="solid"/>
              <a:miter lim="400000"/>
            </a:ln>
          </a:top>
          <a:bottom>
            <a:ln w="3175" cap="flat">
              <a:solidFill>
                <a:srgbClr val="606060"/>
              </a:solidFill>
              <a:prstDash val="solid"/>
              <a:miter lim="400000"/>
            </a:ln>
          </a:bottom>
          <a:insideH>
            <a:ln w="3175" cap="flat">
              <a:solidFill>
                <a:srgbClr val="929292"/>
              </a:solidFill>
              <a:prstDash val="solid"/>
              <a:miter lim="400000"/>
            </a:ln>
          </a:insideH>
          <a:insideV>
            <a:ln w="3175"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3175" cap="flat">
              <a:solidFill>
                <a:srgbClr val="5D5D5D"/>
              </a:solidFill>
              <a:custDash>
                <a:ds d="200000" sp="200000"/>
              </a:custDash>
              <a:miter lim="400000"/>
            </a:ln>
          </a:left>
          <a:right>
            <a:ln w="3175" cap="flat">
              <a:solidFill>
                <a:srgbClr val="5D5D5D"/>
              </a:solidFill>
              <a:custDash>
                <a:ds d="200000" sp="200000"/>
              </a:custDash>
              <a:miter lim="400000"/>
            </a:ln>
          </a:right>
          <a:top>
            <a:ln w="3175" cap="flat">
              <a:solidFill>
                <a:srgbClr val="5D5D5D"/>
              </a:solidFill>
              <a:custDash>
                <a:ds d="200000" sp="200000"/>
              </a:custDash>
              <a:miter lim="400000"/>
            </a:ln>
          </a:top>
          <a:bottom>
            <a:ln w="3175" cap="flat">
              <a:solidFill>
                <a:srgbClr val="5D5D5D"/>
              </a:solidFill>
              <a:custDash>
                <a:ds d="200000" sp="200000"/>
              </a:custDash>
              <a:miter lim="400000"/>
            </a:ln>
          </a:bottom>
          <a:insideH>
            <a:ln w="3175" cap="flat">
              <a:solidFill>
                <a:srgbClr val="5D5D5D"/>
              </a:solidFill>
              <a:custDash>
                <a:ds d="200000" sp="200000"/>
              </a:custDash>
              <a:miter lim="400000"/>
            </a:ln>
          </a:insideH>
          <a:insideV>
            <a:ln w="3175"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3175" cap="flat">
              <a:solidFill>
                <a:srgbClr val="A6AAA9"/>
              </a:solidFill>
              <a:prstDash val="solid"/>
              <a:miter lim="400000"/>
            </a:ln>
          </a:left>
          <a:right>
            <a:ln w="3175" cap="flat">
              <a:solidFill>
                <a:srgbClr val="A6AAA9"/>
              </a:solidFill>
              <a:prstDash val="solid"/>
              <a:miter lim="400000"/>
            </a:ln>
          </a:right>
          <a:top>
            <a:ln w="3175" cap="flat">
              <a:solidFill>
                <a:srgbClr val="A6AAA9"/>
              </a:solidFill>
              <a:prstDash val="solid"/>
              <a:miter lim="400000"/>
            </a:ln>
          </a:top>
          <a:bottom>
            <a:ln w="3175" cap="flat">
              <a:solidFill>
                <a:srgbClr val="A6AAA9"/>
              </a:solidFill>
              <a:prstDash val="solid"/>
              <a:miter lim="400000"/>
            </a:ln>
          </a:bottom>
          <a:insideH>
            <a:ln w="3175" cap="flat">
              <a:solidFill>
                <a:srgbClr val="A6AAA9"/>
              </a:solidFill>
              <a:prstDash val="solid"/>
              <a:miter lim="400000"/>
            </a:ln>
          </a:insideH>
          <a:insideV>
            <a:ln w="3175"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3175" cap="flat">
              <a:solidFill>
                <a:srgbClr val="A6AAA9"/>
              </a:solidFill>
              <a:prstDash val="solid"/>
              <a:miter lim="400000"/>
            </a:ln>
          </a:left>
          <a:right>
            <a:ln w="3175" cap="flat">
              <a:solidFill>
                <a:srgbClr val="A6AAA9"/>
              </a:solidFill>
              <a:prstDash val="solid"/>
              <a:miter lim="400000"/>
            </a:ln>
          </a:right>
          <a:top>
            <a:ln w="3175" cap="flat">
              <a:solidFill>
                <a:srgbClr val="A6AAA9"/>
              </a:solidFill>
              <a:prstDash val="solid"/>
              <a:miter lim="400000"/>
            </a:ln>
          </a:top>
          <a:bottom>
            <a:ln w="3175" cap="flat">
              <a:solidFill>
                <a:srgbClr val="A6AAA9"/>
              </a:solidFill>
              <a:prstDash val="solid"/>
              <a:miter lim="400000"/>
            </a:ln>
          </a:bottom>
          <a:insideH>
            <a:ln w="3175" cap="flat">
              <a:solidFill>
                <a:srgbClr val="A6AAA9"/>
              </a:solidFill>
              <a:prstDash val="solid"/>
              <a:miter lim="400000"/>
            </a:ln>
          </a:insideH>
          <a:insideV>
            <a:ln w="3175"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3175" cap="flat">
              <a:solidFill>
                <a:srgbClr val="A6AAA9"/>
              </a:solidFill>
              <a:prstDash val="solid"/>
              <a:miter lim="400000"/>
            </a:ln>
          </a:left>
          <a:right>
            <a:ln w="3175" cap="flat">
              <a:solidFill>
                <a:srgbClr val="A6AAA9"/>
              </a:solidFill>
              <a:prstDash val="solid"/>
              <a:miter lim="400000"/>
            </a:ln>
          </a:right>
          <a:top>
            <a:ln w="3175" cap="flat">
              <a:solidFill>
                <a:srgbClr val="A6AAA9"/>
              </a:solidFill>
              <a:prstDash val="solid"/>
              <a:miter lim="400000"/>
            </a:ln>
          </a:top>
          <a:bottom>
            <a:ln w="3175" cap="flat">
              <a:solidFill>
                <a:srgbClr val="A6AAA9"/>
              </a:solidFill>
              <a:prstDash val="solid"/>
              <a:miter lim="400000"/>
            </a:ln>
          </a:bottom>
          <a:insideH>
            <a:ln w="3175" cap="flat">
              <a:solidFill>
                <a:srgbClr val="A6AAA9"/>
              </a:solidFill>
              <a:prstDash val="solid"/>
              <a:miter lim="400000"/>
            </a:ln>
          </a:insideH>
          <a:insideV>
            <a:ln w="3175"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3175" cap="flat">
              <a:solidFill>
                <a:srgbClr val="A6AAA9"/>
              </a:solidFill>
              <a:prstDash val="solid"/>
              <a:miter lim="400000"/>
            </a:ln>
          </a:left>
          <a:right>
            <a:ln w="3175" cap="flat">
              <a:solidFill>
                <a:srgbClr val="A6AAA9"/>
              </a:solidFill>
              <a:prstDash val="solid"/>
              <a:miter lim="400000"/>
            </a:ln>
          </a:right>
          <a:top>
            <a:ln w="3175" cap="flat">
              <a:solidFill>
                <a:srgbClr val="A6AAA9"/>
              </a:solidFill>
              <a:prstDash val="solid"/>
              <a:miter lim="400000"/>
            </a:ln>
          </a:top>
          <a:bottom>
            <a:ln w="3175" cap="flat">
              <a:solidFill>
                <a:srgbClr val="A6AAA9"/>
              </a:solidFill>
              <a:prstDash val="solid"/>
              <a:miter lim="400000"/>
            </a:ln>
          </a:bottom>
          <a:insideH>
            <a:ln w="3175" cap="flat">
              <a:solidFill>
                <a:srgbClr val="A6AAA9"/>
              </a:solidFill>
              <a:prstDash val="solid"/>
              <a:miter lim="400000"/>
            </a:ln>
          </a:insideH>
          <a:insideV>
            <a:ln w="3175"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3175" cap="flat">
              <a:solidFill>
                <a:srgbClr val="000000"/>
              </a:solidFill>
              <a:custDash>
                <a:ds d="200000" sp="200000"/>
              </a:custDash>
              <a:miter lim="400000"/>
            </a:ln>
          </a:top>
          <a:bottom>
            <a:ln w="3175" cap="flat">
              <a:solidFill>
                <a:srgbClr val="000000"/>
              </a:solidFill>
              <a:custDash>
                <a:ds d="200000" sp="200000"/>
              </a:custDash>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3175" cap="flat">
              <a:solidFill>
                <a:srgbClr val="000000"/>
              </a:solidFill>
              <a:prstDash val="solid"/>
              <a:miter lim="400000"/>
            </a:ln>
          </a:right>
          <a:top>
            <a:ln w="3175" cap="flat">
              <a:solidFill>
                <a:srgbClr val="000000"/>
              </a:solidFill>
              <a:custDash>
                <a:ds d="200000" sp="200000"/>
              </a:custDash>
              <a:miter lim="400000"/>
            </a:ln>
          </a:top>
          <a:bottom>
            <a:ln w="3175" cap="flat">
              <a:solidFill>
                <a:srgbClr val="000000"/>
              </a:solidFill>
              <a:custDash>
                <a:ds d="200000" sp="200000"/>
              </a:custDash>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3175" cap="flat">
              <a:solidFill>
                <a:srgbClr val="000000"/>
              </a:solidFill>
              <a:prstDash val="solid"/>
              <a:miter lim="400000"/>
            </a:ln>
          </a:top>
          <a:bottom>
            <a:ln w="12700" cap="flat">
              <a:noFill/>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12700" cap="flat">
              <a:noFill/>
              <a:miter lim="400000"/>
            </a:ln>
          </a:top>
          <a:bottom>
            <a:ln w="3175" cap="flat">
              <a:solidFill>
                <a:srgbClr val="000000"/>
              </a:solidFill>
              <a:prstDash val="solid"/>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707"/>
  </p:normalViewPr>
  <p:slideViewPr>
    <p:cSldViewPr snapToGrid="0">
      <p:cViewPr>
        <p:scale>
          <a:sx n="159" d="100"/>
          <a:sy n="159" d="100"/>
        </p:scale>
        <p:origin x="784" y="-28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el">
    <p:spTree>
      <p:nvGrpSpPr>
        <p:cNvPr id="1" name=""/>
        <p:cNvGrpSpPr/>
        <p:nvPr/>
      </p:nvGrpSpPr>
      <p:grpSpPr>
        <a:xfrm>
          <a:off x="0" y="0"/>
          <a:ext cx="0" cy="0"/>
          <a:chOff x="0" y="0"/>
          <a:chExt cx="0" cy="0"/>
        </a:xfrm>
      </p:grpSpPr>
      <p:sp>
        <p:nvSpPr>
          <p:cNvPr id="11" name="Titeltext"/>
          <p:cNvSpPr txBox="1">
            <a:spLocks noGrp="1"/>
          </p:cNvSpPr>
          <p:nvPr>
            <p:ph type="title"/>
          </p:nvPr>
        </p:nvSpPr>
        <p:spPr>
          <a:prstGeom prst="rect">
            <a:avLst/>
          </a:prstGeom>
        </p:spPr>
        <p:txBody>
          <a:bodyPr/>
          <a:lstStyle/>
          <a:p>
            <a:r>
              <a:t>Titeltext</a:t>
            </a:r>
          </a:p>
        </p:txBody>
      </p:sp>
      <p:sp>
        <p:nvSpPr>
          <p:cNvPr id="12" name="Textebene 1…"/>
          <p:cNvSpPr txBox="1">
            <a:spLocks noGrp="1"/>
          </p:cNvSpPr>
          <p:nvPr>
            <p:ph type="body" sz="quarter" idx="1"/>
          </p:nvPr>
        </p:nvSpPr>
        <p:spPr>
          <a:prstGeom prst="rect">
            <a:avLst/>
          </a:prstGeom>
        </p:spPr>
        <p:txBody>
          <a:bodyPr/>
          <a:lstStyle/>
          <a:p>
            <a:r>
              <a:t>Textebene 1</a:t>
            </a:r>
          </a:p>
          <a:p>
            <a:pPr lvl="1"/>
            <a:r>
              <a:t>Textebene 2</a:t>
            </a:r>
          </a:p>
          <a:p>
            <a:pPr lvl="2"/>
            <a:r>
              <a:t>Textebene 3</a:t>
            </a:r>
          </a:p>
          <a:p>
            <a:pPr lvl="3"/>
            <a:r>
              <a:t>Textebene 4</a:t>
            </a:r>
          </a:p>
          <a:p>
            <a:pPr lvl="4"/>
            <a:r>
              <a:t>Textebene 5</a:t>
            </a:r>
          </a:p>
        </p:txBody>
      </p:sp>
      <p:sp>
        <p:nvSpPr>
          <p:cNvPr id="13" name="Foliennummer"/>
          <p:cNvSpPr txBox="1">
            <a:spLocks noGrp="1"/>
          </p:cNvSpPr>
          <p:nvPr>
            <p:ph type="sldNum" sz="quarter" idx="2"/>
          </p:nvPr>
        </p:nvSpPr>
        <p:spPr>
          <a:prstGeom prst="rect">
            <a:avLst/>
          </a:prstGeom>
        </p:spPr>
        <p:txBody>
          <a:bodyPr/>
          <a:lstStyle/>
          <a:p>
            <a:fld id="{86CB4B4D-7CA3-9044-876B-883B54F8677D}" type="slidenum">
              <a:t>‹Nr.›</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Zitat">
    <p:spTree>
      <p:nvGrpSpPr>
        <p:cNvPr id="1" name=""/>
        <p:cNvGrpSpPr/>
        <p:nvPr/>
      </p:nvGrpSpPr>
      <p:grpSpPr>
        <a:xfrm>
          <a:off x="0" y="0"/>
          <a:ext cx="0" cy="0"/>
          <a:chOff x="0" y="0"/>
          <a:chExt cx="0" cy="0"/>
        </a:xfrm>
      </p:grpSpPr>
      <p:sp>
        <p:nvSpPr>
          <p:cNvPr id="93" name="–Christian Bauer"/>
          <p:cNvSpPr txBox="1">
            <a:spLocks noGrp="1"/>
          </p:cNvSpPr>
          <p:nvPr>
            <p:ph type="body" sz="quarter" idx="21"/>
          </p:nvPr>
        </p:nvSpPr>
        <p:spPr>
          <a:xfrm>
            <a:off x="952500" y="7616825"/>
            <a:ext cx="7848600" cy="560121"/>
          </a:xfrm>
          <a:prstGeom prst="rect">
            <a:avLst/>
          </a:prstGeom>
        </p:spPr>
        <p:txBody>
          <a:bodyPr>
            <a:spAutoFit/>
          </a:bodyPr>
          <a:lstStyle>
            <a:lvl1pPr>
              <a:defRPr sz="3200" i="1"/>
            </a:lvl1pPr>
          </a:lstStyle>
          <a:p>
            <a:r>
              <a:t>–Christian Bauer</a:t>
            </a:r>
          </a:p>
        </p:txBody>
      </p:sp>
      <p:sp>
        <p:nvSpPr>
          <p:cNvPr id="94" name="„Zitat hier eingeben.“"/>
          <p:cNvSpPr txBox="1">
            <a:spLocks noGrp="1"/>
          </p:cNvSpPr>
          <p:nvPr>
            <p:ph type="body" sz="quarter" idx="22"/>
          </p:nvPr>
        </p:nvSpPr>
        <p:spPr>
          <a:xfrm>
            <a:off x="952500" y="5900904"/>
            <a:ext cx="7848600" cy="745792"/>
          </a:xfrm>
          <a:prstGeom prst="rect">
            <a:avLst/>
          </a:prstGeom>
        </p:spPr>
        <p:txBody>
          <a:bodyPr anchor="ctr">
            <a:spAutoFit/>
          </a:bodyPr>
          <a:lstStyle>
            <a:lvl1pPr>
              <a:defRPr sz="4400">
                <a:latin typeface="+mn-lt"/>
                <a:ea typeface="+mn-ea"/>
                <a:cs typeface="+mn-cs"/>
                <a:sym typeface="Helvetica Neue Medium"/>
              </a:defRPr>
            </a:lvl1pPr>
          </a:lstStyle>
          <a:p>
            <a:r>
              <a:t>„Zitat hier eingeben.“ </a:t>
            </a:r>
          </a:p>
        </p:txBody>
      </p:sp>
      <p:sp>
        <p:nvSpPr>
          <p:cNvPr id="95" name="Foliennummer"/>
          <p:cNvSpPr txBox="1">
            <a:spLocks noGrp="1"/>
          </p:cNvSpPr>
          <p:nvPr>
            <p:ph type="sldNum" sz="quarter" idx="2"/>
          </p:nvPr>
        </p:nvSpPr>
        <p:spPr>
          <a:prstGeom prst="rect">
            <a:avLst/>
          </a:prstGeom>
        </p:spPr>
        <p:txBody>
          <a:bodyPr/>
          <a:lstStyle>
            <a:lvl1pPr>
              <a:defRPr>
                <a:latin typeface="Helvetica Neue Light"/>
                <a:ea typeface="Helvetica Neue Light"/>
                <a:cs typeface="Helvetica Neue Light"/>
                <a:sym typeface="Helvetica Neue Light"/>
              </a:defRPr>
            </a:lvl1pPr>
          </a:lstStyle>
          <a:p>
            <a:fld id="{86CB4B4D-7CA3-9044-876B-883B54F8677D}" type="slidenum">
              <a:t>‹Nr.›</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Foto">
    <p:spTree>
      <p:nvGrpSpPr>
        <p:cNvPr id="1" name=""/>
        <p:cNvGrpSpPr/>
        <p:nvPr/>
      </p:nvGrpSpPr>
      <p:grpSpPr>
        <a:xfrm>
          <a:off x="0" y="0"/>
          <a:ext cx="0" cy="0"/>
          <a:chOff x="0" y="0"/>
          <a:chExt cx="0" cy="0"/>
        </a:xfrm>
      </p:grpSpPr>
      <p:sp>
        <p:nvSpPr>
          <p:cNvPr id="102" name="Blick auf den Strand und das Meer von einer grasbedeckten Sanddüne"/>
          <p:cNvSpPr>
            <a:spLocks noGrp="1"/>
          </p:cNvSpPr>
          <p:nvPr>
            <p:ph type="pic" idx="21"/>
          </p:nvPr>
        </p:nvSpPr>
        <p:spPr>
          <a:xfrm>
            <a:off x="-981075" y="2806700"/>
            <a:ext cx="11087100" cy="7391400"/>
          </a:xfrm>
          <a:prstGeom prst="rect">
            <a:avLst/>
          </a:prstGeom>
        </p:spPr>
        <p:txBody>
          <a:bodyPr lIns="91439" tIns="45719" rIns="91439" bIns="45719">
            <a:noAutofit/>
          </a:bodyPr>
          <a:lstStyle/>
          <a:p>
            <a:endParaRPr/>
          </a:p>
        </p:txBody>
      </p:sp>
      <p:sp>
        <p:nvSpPr>
          <p:cNvPr id="103" name="Foliennummer"/>
          <p:cNvSpPr txBox="1">
            <a:spLocks noGrp="1"/>
          </p:cNvSpPr>
          <p:nvPr>
            <p:ph type="sldNum" sz="quarter" idx="2"/>
          </p:nvPr>
        </p:nvSpPr>
        <p:spPr>
          <a:prstGeom prst="rect">
            <a:avLst/>
          </a:prstGeom>
        </p:spPr>
        <p:txBody>
          <a:bodyPr/>
          <a:lstStyle>
            <a:lvl1pPr>
              <a:defRPr>
                <a:latin typeface="Helvetica Neue Light"/>
                <a:ea typeface="Helvetica Neue Light"/>
                <a:cs typeface="Helvetica Neue Light"/>
                <a:sym typeface="Helvetica Neue Light"/>
              </a:defRPr>
            </a:lvl1pPr>
          </a:lstStyle>
          <a:p>
            <a:fld id="{86CB4B4D-7CA3-9044-876B-883B54F8677D}" type="slidenum">
              <a:t>‹Nr.›</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Leer">
    <p:spTree>
      <p:nvGrpSpPr>
        <p:cNvPr id="1" name=""/>
        <p:cNvGrpSpPr/>
        <p:nvPr/>
      </p:nvGrpSpPr>
      <p:grpSpPr>
        <a:xfrm>
          <a:off x="0" y="0"/>
          <a:ext cx="0" cy="0"/>
          <a:chOff x="0" y="0"/>
          <a:chExt cx="0" cy="0"/>
        </a:xfrm>
      </p:grpSpPr>
      <p:sp>
        <p:nvSpPr>
          <p:cNvPr id="110" name="Foliennummer"/>
          <p:cNvSpPr txBox="1">
            <a:spLocks noGrp="1"/>
          </p:cNvSpPr>
          <p:nvPr>
            <p:ph type="sldNum" sz="quarter" idx="2"/>
          </p:nvPr>
        </p:nvSpPr>
        <p:spPr>
          <a:prstGeom prst="rect">
            <a:avLst/>
          </a:prstGeom>
        </p:spPr>
        <p:txBody>
          <a:bodyPr/>
          <a:lstStyle>
            <a:lvl1pPr>
              <a:defRPr>
                <a:latin typeface="Helvetica Neue Light"/>
                <a:ea typeface="Helvetica Neue Light"/>
                <a:cs typeface="Helvetica Neue Light"/>
                <a:sym typeface="Helvetica Neue Light"/>
              </a:defRPr>
            </a:lvl1pPr>
          </a:lstStyle>
          <a:p>
            <a:fld id="{86CB4B4D-7CA3-9044-876B-883B54F8677D}" type="slidenum">
              <a:t>‹Nr.›</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Foto - Horizontal">
    <p:spTree>
      <p:nvGrpSpPr>
        <p:cNvPr id="1" name=""/>
        <p:cNvGrpSpPr/>
        <p:nvPr/>
      </p:nvGrpSpPr>
      <p:grpSpPr>
        <a:xfrm>
          <a:off x="0" y="0"/>
          <a:ext cx="0" cy="0"/>
          <a:chOff x="0" y="0"/>
          <a:chExt cx="0" cy="0"/>
        </a:xfrm>
      </p:grpSpPr>
      <p:sp>
        <p:nvSpPr>
          <p:cNvPr id="20" name="Blick auf den Strand und das Meer von einer grasbedeckten Sanddüne"/>
          <p:cNvSpPr>
            <a:spLocks noGrp="1"/>
          </p:cNvSpPr>
          <p:nvPr>
            <p:ph type="pic" sz="half" idx="21"/>
          </p:nvPr>
        </p:nvSpPr>
        <p:spPr>
          <a:xfrm>
            <a:off x="1219200" y="3125787"/>
            <a:ext cx="7315200" cy="4876801"/>
          </a:xfrm>
          <a:prstGeom prst="rect">
            <a:avLst/>
          </a:prstGeom>
        </p:spPr>
        <p:txBody>
          <a:bodyPr lIns="91439" tIns="45719" rIns="91439" bIns="45719">
            <a:noAutofit/>
          </a:bodyPr>
          <a:lstStyle/>
          <a:p>
            <a:endParaRPr/>
          </a:p>
        </p:txBody>
      </p:sp>
      <p:sp>
        <p:nvSpPr>
          <p:cNvPr id="21" name="Titeltext"/>
          <p:cNvSpPr txBox="1">
            <a:spLocks noGrp="1"/>
          </p:cNvSpPr>
          <p:nvPr>
            <p:ph type="title"/>
          </p:nvPr>
        </p:nvSpPr>
        <p:spPr>
          <a:xfrm>
            <a:off x="952500" y="7883525"/>
            <a:ext cx="7848600" cy="1066800"/>
          </a:xfrm>
          <a:prstGeom prst="rect">
            <a:avLst/>
          </a:prstGeom>
        </p:spPr>
        <p:txBody>
          <a:bodyPr/>
          <a:lstStyle/>
          <a:p>
            <a:r>
              <a:t>Titeltext</a:t>
            </a:r>
          </a:p>
        </p:txBody>
      </p:sp>
      <p:sp>
        <p:nvSpPr>
          <p:cNvPr id="22" name="Textebene 1…"/>
          <p:cNvSpPr txBox="1">
            <a:spLocks noGrp="1"/>
          </p:cNvSpPr>
          <p:nvPr>
            <p:ph type="body" sz="quarter" idx="1"/>
          </p:nvPr>
        </p:nvSpPr>
        <p:spPr>
          <a:xfrm>
            <a:off x="952500" y="8959850"/>
            <a:ext cx="7848600" cy="847725"/>
          </a:xfrm>
          <a:prstGeom prst="rect">
            <a:avLst/>
          </a:prstGeom>
        </p:spPr>
        <p:txBody>
          <a:bodyPr/>
          <a:lstStyle/>
          <a:p>
            <a:r>
              <a:t>Textebene 1</a:t>
            </a:r>
          </a:p>
          <a:p>
            <a:pPr lvl="1"/>
            <a:r>
              <a:t>Textebene 2</a:t>
            </a:r>
          </a:p>
          <a:p>
            <a:pPr lvl="2"/>
            <a:r>
              <a:t>Textebene 3</a:t>
            </a:r>
          </a:p>
          <a:p>
            <a:pPr lvl="3"/>
            <a:r>
              <a:t>Textebene 4</a:t>
            </a:r>
          </a:p>
          <a:p>
            <a:pPr lvl="4"/>
            <a:r>
              <a:t>Textebene 5</a:t>
            </a:r>
          </a:p>
        </p:txBody>
      </p:sp>
      <p:sp>
        <p:nvSpPr>
          <p:cNvPr id="23" name="Foliennummer"/>
          <p:cNvSpPr txBox="1">
            <a:spLocks noGrp="1"/>
          </p:cNvSpPr>
          <p:nvPr>
            <p:ph type="sldNum" sz="quarter" idx="2"/>
          </p:nvPr>
        </p:nvSpPr>
        <p:spPr>
          <a:prstGeom prst="rect">
            <a:avLst/>
          </a:prstGeom>
        </p:spPr>
        <p:txBody>
          <a:bodyPr/>
          <a:lstStyle>
            <a:lvl1pPr>
              <a:defRPr>
                <a:latin typeface="Helvetica Neue Light"/>
                <a:ea typeface="Helvetica Neue Light"/>
                <a:cs typeface="Helvetica Neue Light"/>
                <a:sym typeface="Helvetica Neue Light"/>
              </a:defRPr>
            </a:lvl1pPr>
          </a:lstStyle>
          <a:p>
            <a:fld id="{86CB4B4D-7CA3-9044-876B-883B54F8677D}" type="slidenum">
              <a:t>‹Nr.›</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el - Mitte">
    <p:spTree>
      <p:nvGrpSpPr>
        <p:cNvPr id="1" name=""/>
        <p:cNvGrpSpPr/>
        <p:nvPr/>
      </p:nvGrpSpPr>
      <p:grpSpPr>
        <a:xfrm>
          <a:off x="0" y="0"/>
          <a:ext cx="0" cy="0"/>
          <a:chOff x="0" y="0"/>
          <a:chExt cx="0" cy="0"/>
        </a:xfrm>
      </p:grpSpPr>
      <p:sp>
        <p:nvSpPr>
          <p:cNvPr id="30" name="Titeltext"/>
          <p:cNvSpPr txBox="1">
            <a:spLocks noGrp="1"/>
          </p:cNvSpPr>
          <p:nvPr>
            <p:ph type="title"/>
          </p:nvPr>
        </p:nvSpPr>
        <p:spPr>
          <a:xfrm>
            <a:off x="952500" y="5264150"/>
            <a:ext cx="7848600" cy="2476500"/>
          </a:xfrm>
          <a:prstGeom prst="rect">
            <a:avLst/>
          </a:prstGeom>
        </p:spPr>
        <p:txBody>
          <a:bodyPr anchor="ctr"/>
          <a:lstStyle/>
          <a:p>
            <a:r>
              <a:t>Titeltext</a:t>
            </a:r>
          </a:p>
        </p:txBody>
      </p:sp>
      <p:sp>
        <p:nvSpPr>
          <p:cNvPr id="31" name="Foliennummer"/>
          <p:cNvSpPr txBox="1">
            <a:spLocks noGrp="1"/>
          </p:cNvSpPr>
          <p:nvPr>
            <p:ph type="sldNum" sz="quarter" idx="2"/>
          </p:nvPr>
        </p:nvSpPr>
        <p:spPr>
          <a:prstGeom prst="rect">
            <a:avLst/>
          </a:prstGeom>
        </p:spPr>
        <p:txBody>
          <a:bodyPr/>
          <a:lstStyle>
            <a:lvl1pPr>
              <a:defRPr>
                <a:latin typeface="Helvetica Neue Light"/>
                <a:ea typeface="Helvetica Neue Light"/>
                <a:cs typeface="Helvetica Neue Light"/>
                <a:sym typeface="Helvetica Neue Light"/>
              </a:defRPr>
            </a:lvl1pPr>
          </a:lstStyle>
          <a:p>
            <a:fld id="{86CB4B4D-7CA3-9044-876B-883B54F8677D}" type="slidenum">
              <a:t>‹Nr.›</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Foto - Vertikal">
    <p:spTree>
      <p:nvGrpSpPr>
        <p:cNvPr id="1" name=""/>
        <p:cNvGrpSpPr/>
        <p:nvPr/>
      </p:nvGrpSpPr>
      <p:grpSpPr>
        <a:xfrm>
          <a:off x="0" y="0"/>
          <a:ext cx="0" cy="0"/>
          <a:chOff x="0" y="0"/>
          <a:chExt cx="0" cy="0"/>
        </a:xfrm>
      </p:grpSpPr>
      <p:sp>
        <p:nvSpPr>
          <p:cNvPr id="38" name="Reiher, der in niedriger Höhe über einen Strand fliegt, mit einem kurzen Zaun im Vordergrund"/>
          <p:cNvSpPr>
            <a:spLocks noGrp="1"/>
          </p:cNvSpPr>
          <p:nvPr>
            <p:ph type="pic" sz="half" idx="21"/>
          </p:nvPr>
        </p:nvSpPr>
        <p:spPr>
          <a:xfrm>
            <a:off x="4781550" y="3321050"/>
            <a:ext cx="6162675" cy="6162675"/>
          </a:xfrm>
          <a:prstGeom prst="rect">
            <a:avLst/>
          </a:prstGeom>
        </p:spPr>
        <p:txBody>
          <a:bodyPr lIns="91439" tIns="45719" rIns="91439" bIns="45719">
            <a:noAutofit/>
          </a:bodyPr>
          <a:lstStyle/>
          <a:p>
            <a:endParaRPr/>
          </a:p>
        </p:txBody>
      </p:sp>
      <p:sp>
        <p:nvSpPr>
          <p:cNvPr id="39" name="Titeltext"/>
          <p:cNvSpPr txBox="1">
            <a:spLocks noGrp="1"/>
          </p:cNvSpPr>
          <p:nvPr>
            <p:ph type="title"/>
          </p:nvPr>
        </p:nvSpPr>
        <p:spPr>
          <a:xfrm>
            <a:off x="714375" y="3321050"/>
            <a:ext cx="4000500" cy="2990850"/>
          </a:xfrm>
          <a:prstGeom prst="rect">
            <a:avLst/>
          </a:prstGeom>
        </p:spPr>
        <p:txBody>
          <a:bodyPr/>
          <a:lstStyle>
            <a:lvl1pPr>
              <a:defRPr sz="8000"/>
            </a:lvl1pPr>
          </a:lstStyle>
          <a:p>
            <a:r>
              <a:t>Titeltext</a:t>
            </a:r>
          </a:p>
        </p:txBody>
      </p:sp>
      <p:sp>
        <p:nvSpPr>
          <p:cNvPr id="40" name="Textebene 1…"/>
          <p:cNvSpPr txBox="1">
            <a:spLocks noGrp="1"/>
          </p:cNvSpPr>
          <p:nvPr>
            <p:ph type="body" sz="quarter" idx="1"/>
          </p:nvPr>
        </p:nvSpPr>
        <p:spPr>
          <a:xfrm>
            <a:off x="714375" y="6388100"/>
            <a:ext cx="4000500" cy="3086100"/>
          </a:xfrm>
          <a:prstGeom prst="rect">
            <a:avLst/>
          </a:prstGeom>
        </p:spPr>
        <p:txBody>
          <a:bodyPr/>
          <a:lstStyle/>
          <a:p>
            <a:r>
              <a:t>Textebene 1</a:t>
            </a:r>
          </a:p>
          <a:p>
            <a:pPr lvl="1"/>
            <a:r>
              <a:t>Textebene 2</a:t>
            </a:r>
          </a:p>
          <a:p>
            <a:pPr lvl="2"/>
            <a:r>
              <a:t>Textebene 3</a:t>
            </a:r>
          </a:p>
          <a:p>
            <a:pPr lvl="3"/>
            <a:r>
              <a:t>Textebene 4</a:t>
            </a:r>
          </a:p>
          <a:p>
            <a:pPr lvl="4"/>
            <a:r>
              <a:t>Textebene 5</a:t>
            </a:r>
          </a:p>
        </p:txBody>
      </p:sp>
      <p:sp>
        <p:nvSpPr>
          <p:cNvPr id="41" name="Foliennummer"/>
          <p:cNvSpPr txBox="1">
            <a:spLocks noGrp="1"/>
          </p:cNvSpPr>
          <p:nvPr>
            <p:ph type="sldNum" sz="quarter" idx="2"/>
          </p:nvPr>
        </p:nvSpPr>
        <p:spPr>
          <a:prstGeom prst="rect">
            <a:avLst/>
          </a:prstGeom>
        </p:spPr>
        <p:txBody>
          <a:bodyPr/>
          <a:lstStyle>
            <a:lvl1pPr>
              <a:defRPr>
                <a:latin typeface="Helvetica Neue Light"/>
                <a:ea typeface="Helvetica Neue Light"/>
                <a:cs typeface="Helvetica Neue Light"/>
                <a:sym typeface="Helvetica Neue Light"/>
              </a:defRPr>
            </a:lvl1pPr>
          </a:lstStyle>
          <a:p>
            <a:fld id="{86CB4B4D-7CA3-9044-876B-883B54F8677D}" type="slidenum">
              <a:t>‹Nr.›</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el - Oben">
    <p:spTree>
      <p:nvGrpSpPr>
        <p:cNvPr id="1" name=""/>
        <p:cNvGrpSpPr/>
        <p:nvPr/>
      </p:nvGrpSpPr>
      <p:grpSpPr>
        <a:xfrm>
          <a:off x="0" y="0"/>
          <a:ext cx="0" cy="0"/>
          <a:chOff x="0" y="0"/>
          <a:chExt cx="0" cy="0"/>
        </a:xfrm>
      </p:grpSpPr>
      <p:sp>
        <p:nvSpPr>
          <p:cNvPr id="48" name="Titeltext"/>
          <p:cNvSpPr txBox="1">
            <a:spLocks noGrp="1"/>
          </p:cNvSpPr>
          <p:nvPr>
            <p:ph type="title"/>
          </p:nvPr>
        </p:nvSpPr>
        <p:spPr>
          <a:xfrm>
            <a:off x="714375" y="3035300"/>
            <a:ext cx="8324850" cy="1619250"/>
          </a:xfrm>
          <a:prstGeom prst="rect">
            <a:avLst/>
          </a:prstGeom>
        </p:spPr>
        <p:txBody>
          <a:bodyPr anchor="ctr"/>
          <a:lstStyle/>
          <a:p>
            <a:r>
              <a:t>Titeltext</a:t>
            </a:r>
          </a:p>
        </p:txBody>
      </p:sp>
      <p:sp>
        <p:nvSpPr>
          <p:cNvPr id="49" name="Foliennummer"/>
          <p:cNvSpPr txBox="1">
            <a:spLocks noGrp="1"/>
          </p:cNvSpPr>
          <p:nvPr>
            <p:ph type="sldNum" sz="quarter" idx="2"/>
          </p:nvPr>
        </p:nvSpPr>
        <p:spPr>
          <a:prstGeom prst="rect">
            <a:avLst/>
          </a:prstGeom>
        </p:spPr>
        <p:txBody>
          <a:bodyPr/>
          <a:lstStyle>
            <a:lvl1pPr>
              <a:defRPr>
                <a:latin typeface="Helvetica Neue Light"/>
                <a:ea typeface="Helvetica Neue Light"/>
                <a:cs typeface="Helvetica Neue Light"/>
                <a:sym typeface="Helvetica Neue Light"/>
              </a:defRPr>
            </a:lvl1pPr>
          </a:lstStyle>
          <a:p>
            <a:fld id="{86CB4B4D-7CA3-9044-876B-883B54F8677D}" type="slidenum">
              <a:t>‹Nr.›</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el &amp; Punkte">
    <p:spTree>
      <p:nvGrpSpPr>
        <p:cNvPr id="1" name=""/>
        <p:cNvGrpSpPr/>
        <p:nvPr/>
      </p:nvGrpSpPr>
      <p:grpSpPr>
        <a:xfrm>
          <a:off x="0" y="0"/>
          <a:ext cx="0" cy="0"/>
          <a:chOff x="0" y="0"/>
          <a:chExt cx="0" cy="0"/>
        </a:xfrm>
      </p:grpSpPr>
      <p:sp>
        <p:nvSpPr>
          <p:cNvPr id="56" name="Titeltext"/>
          <p:cNvSpPr txBox="1">
            <a:spLocks noGrp="1"/>
          </p:cNvSpPr>
          <p:nvPr>
            <p:ph type="title"/>
          </p:nvPr>
        </p:nvSpPr>
        <p:spPr>
          <a:xfrm>
            <a:off x="714375" y="3035300"/>
            <a:ext cx="8324850" cy="1619250"/>
          </a:xfrm>
          <a:prstGeom prst="rect">
            <a:avLst/>
          </a:prstGeom>
        </p:spPr>
        <p:txBody>
          <a:bodyPr anchor="ctr"/>
          <a:lstStyle/>
          <a:p>
            <a:r>
              <a:t>Titeltext</a:t>
            </a:r>
          </a:p>
        </p:txBody>
      </p:sp>
      <p:sp>
        <p:nvSpPr>
          <p:cNvPr id="57" name="Textebene 1…"/>
          <p:cNvSpPr txBox="1">
            <a:spLocks noGrp="1"/>
          </p:cNvSpPr>
          <p:nvPr>
            <p:ph type="body" sz="half" idx="1"/>
          </p:nvPr>
        </p:nvSpPr>
        <p:spPr>
          <a:xfrm>
            <a:off x="714375" y="4787900"/>
            <a:ext cx="8324850" cy="4714875"/>
          </a:xfrm>
          <a:prstGeom prst="rect">
            <a:avLst/>
          </a:prstGeom>
        </p:spPr>
        <p:txBody>
          <a:bodyPr anchor="ctr"/>
          <a:lstStyle>
            <a:lvl1pPr marL="583406" indent="-583406" algn="l">
              <a:spcBef>
                <a:spcPts val="5600"/>
              </a:spcBef>
              <a:buSzPct val="145000"/>
              <a:buChar char="•"/>
              <a:defRPr sz="4200"/>
            </a:lvl1pPr>
            <a:lvl2pPr marL="1027906" indent="-583406" algn="l">
              <a:spcBef>
                <a:spcPts val="5600"/>
              </a:spcBef>
              <a:buSzPct val="145000"/>
              <a:buChar char="•"/>
              <a:defRPr sz="4200"/>
            </a:lvl2pPr>
            <a:lvl3pPr marL="1472406" indent="-583406" algn="l">
              <a:spcBef>
                <a:spcPts val="5600"/>
              </a:spcBef>
              <a:buSzPct val="145000"/>
              <a:buChar char="•"/>
              <a:defRPr sz="4200"/>
            </a:lvl3pPr>
            <a:lvl4pPr marL="1916906" indent="-583406" algn="l">
              <a:spcBef>
                <a:spcPts val="5600"/>
              </a:spcBef>
              <a:buSzPct val="145000"/>
              <a:buChar char="•"/>
              <a:defRPr sz="4200"/>
            </a:lvl4pPr>
            <a:lvl5pPr marL="2361406" indent="-583406" algn="l">
              <a:spcBef>
                <a:spcPts val="5600"/>
              </a:spcBef>
              <a:buSzPct val="145000"/>
              <a:buChar char="•"/>
              <a:defRPr sz="4200"/>
            </a:lvl5pPr>
          </a:lstStyle>
          <a:p>
            <a:r>
              <a:t>Textebene 1</a:t>
            </a:r>
          </a:p>
          <a:p>
            <a:pPr lvl="1"/>
            <a:r>
              <a:t>Textebene 2</a:t>
            </a:r>
          </a:p>
          <a:p>
            <a:pPr lvl="2"/>
            <a:r>
              <a:t>Textebene 3</a:t>
            </a:r>
          </a:p>
          <a:p>
            <a:pPr lvl="3"/>
            <a:r>
              <a:t>Textebene 4</a:t>
            </a:r>
          </a:p>
          <a:p>
            <a:pPr lvl="4"/>
            <a:r>
              <a:t>Textebene 5</a:t>
            </a:r>
          </a:p>
        </p:txBody>
      </p:sp>
      <p:sp>
        <p:nvSpPr>
          <p:cNvPr id="58" name="Foliennummer"/>
          <p:cNvSpPr txBox="1">
            <a:spLocks noGrp="1"/>
          </p:cNvSpPr>
          <p:nvPr>
            <p:ph type="sldNum" sz="quarter" idx="2"/>
          </p:nvPr>
        </p:nvSpPr>
        <p:spPr>
          <a:prstGeom prst="rect">
            <a:avLst/>
          </a:prstGeom>
        </p:spPr>
        <p:txBody>
          <a:bodyPr/>
          <a:lstStyle>
            <a:lvl1pPr>
              <a:defRPr>
                <a:latin typeface="Helvetica Neue Light"/>
                <a:ea typeface="Helvetica Neue Light"/>
                <a:cs typeface="Helvetica Neue Light"/>
                <a:sym typeface="Helvetica Neue Light"/>
              </a:defRPr>
            </a:lvl1pPr>
          </a:lstStyle>
          <a:p>
            <a:fld id="{86CB4B4D-7CA3-9044-876B-883B54F8677D}" type="slidenum">
              <a:t>‹Nr.›</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el, Punkte &amp; Foto">
    <p:spTree>
      <p:nvGrpSpPr>
        <p:cNvPr id="1" name=""/>
        <p:cNvGrpSpPr/>
        <p:nvPr/>
      </p:nvGrpSpPr>
      <p:grpSpPr>
        <a:xfrm>
          <a:off x="0" y="0"/>
          <a:ext cx="0" cy="0"/>
          <a:chOff x="0" y="0"/>
          <a:chExt cx="0" cy="0"/>
        </a:xfrm>
      </p:grpSpPr>
      <p:sp>
        <p:nvSpPr>
          <p:cNvPr id="65" name="Sandiger Weg zwischen zwei Hügeln, die ans Meer führen"/>
          <p:cNvSpPr>
            <a:spLocks noGrp="1"/>
          </p:cNvSpPr>
          <p:nvPr>
            <p:ph type="pic" sz="half" idx="21"/>
          </p:nvPr>
        </p:nvSpPr>
        <p:spPr>
          <a:xfrm>
            <a:off x="2857500" y="4787900"/>
            <a:ext cx="7072313" cy="4714875"/>
          </a:xfrm>
          <a:prstGeom prst="rect">
            <a:avLst/>
          </a:prstGeom>
        </p:spPr>
        <p:txBody>
          <a:bodyPr lIns="91439" tIns="45719" rIns="91439" bIns="45719">
            <a:noAutofit/>
          </a:bodyPr>
          <a:lstStyle/>
          <a:p>
            <a:endParaRPr/>
          </a:p>
        </p:txBody>
      </p:sp>
      <p:sp>
        <p:nvSpPr>
          <p:cNvPr id="66" name="Titeltext"/>
          <p:cNvSpPr txBox="1">
            <a:spLocks noGrp="1"/>
          </p:cNvSpPr>
          <p:nvPr>
            <p:ph type="title"/>
          </p:nvPr>
        </p:nvSpPr>
        <p:spPr>
          <a:xfrm>
            <a:off x="714375" y="3035300"/>
            <a:ext cx="8324850" cy="1619250"/>
          </a:xfrm>
          <a:prstGeom prst="rect">
            <a:avLst/>
          </a:prstGeom>
        </p:spPr>
        <p:txBody>
          <a:bodyPr anchor="ctr"/>
          <a:lstStyle/>
          <a:p>
            <a:r>
              <a:t>Titeltext</a:t>
            </a:r>
          </a:p>
        </p:txBody>
      </p:sp>
      <p:sp>
        <p:nvSpPr>
          <p:cNvPr id="67" name="Textebene 1…"/>
          <p:cNvSpPr txBox="1">
            <a:spLocks noGrp="1"/>
          </p:cNvSpPr>
          <p:nvPr>
            <p:ph type="body" sz="quarter" idx="1"/>
          </p:nvPr>
        </p:nvSpPr>
        <p:spPr>
          <a:xfrm>
            <a:off x="714375" y="4787900"/>
            <a:ext cx="4000500" cy="4714875"/>
          </a:xfrm>
          <a:prstGeom prst="rect">
            <a:avLst/>
          </a:prstGeom>
        </p:spPr>
        <p:txBody>
          <a:bodyPr anchor="ctr"/>
          <a:lstStyle>
            <a:lvl1pPr marL="440871" indent="-440871" algn="l">
              <a:spcBef>
                <a:spcPts val="4200"/>
              </a:spcBef>
              <a:buSzPct val="145000"/>
              <a:buChar char="•"/>
              <a:defRPr sz="3600"/>
            </a:lvl1pPr>
            <a:lvl2pPr marL="783771" indent="-440871" algn="l">
              <a:spcBef>
                <a:spcPts val="4200"/>
              </a:spcBef>
              <a:buSzPct val="145000"/>
              <a:buChar char="•"/>
              <a:defRPr sz="3600"/>
            </a:lvl2pPr>
            <a:lvl3pPr marL="1126671" indent="-440871" algn="l">
              <a:spcBef>
                <a:spcPts val="4200"/>
              </a:spcBef>
              <a:buSzPct val="145000"/>
              <a:buChar char="•"/>
              <a:defRPr sz="3600"/>
            </a:lvl3pPr>
            <a:lvl4pPr marL="1469571" indent="-440871" algn="l">
              <a:spcBef>
                <a:spcPts val="4200"/>
              </a:spcBef>
              <a:buSzPct val="145000"/>
              <a:buChar char="•"/>
              <a:defRPr sz="3600"/>
            </a:lvl4pPr>
            <a:lvl5pPr marL="1812471" indent="-440871" algn="l">
              <a:spcBef>
                <a:spcPts val="4200"/>
              </a:spcBef>
              <a:buSzPct val="145000"/>
              <a:buChar char="•"/>
              <a:defRPr sz="3600"/>
            </a:lvl5pPr>
          </a:lstStyle>
          <a:p>
            <a:r>
              <a:t>Textebene 1</a:t>
            </a:r>
          </a:p>
          <a:p>
            <a:pPr lvl="1"/>
            <a:r>
              <a:t>Textebene 2</a:t>
            </a:r>
          </a:p>
          <a:p>
            <a:pPr lvl="2"/>
            <a:r>
              <a:t>Textebene 3</a:t>
            </a:r>
          </a:p>
          <a:p>
            <a:pPr lvl="3"/>
            <a:r>
              <a:t>Textebene 4</a:t>
            </a:r>
          </a:p>
          <a:p>
            <a:pPr lvl="4"/>
            <a:r>
              <a:t>Textebene 5</a:t>
            </a:r>
          </a:p>
        </p:txBody>
      </p:sp>
      <p:sp>
        <p:nvSpPr>
          <p:cNvPr id="68" name="Foliennummer"/>
          <p:cNvSpPr txBox="1">
            <a:spLocks noGrp="1"/>
          </p:cNvSpPr>
          <p:nvPr>
            <p:ph type="sldNum" sz="quarter" idx="2"/>
          </p:nvPr>
        </p:nvSpPr>
        <p:spPr>
          <a:xfrm>
            <a:off x="4688585" y="9817100"/>
            <a:ext cx="371349" cy="381000"/>
          </a:xfrm>
          <a:prstGeom prst="rect">
            <a:avLst/>
          </a:prstGeom>
        </p:spPr>
        <p:txBody>
          <a:bodyPr/>
          <a:lstStyle>
            <a:lvl1pPr>
              <a:defRPr>
                <a:latin typeface="Helvetica Light"/>
                <a:ea typeface="Helvetica Light"/>
                <a:cs typeface="Helvetica Light"/>
                <a:sym typeface="Helvetica Light"/>
              </a:defRPr>
            </a:lvl1pPr>
          </a:lstStyle>
          <a:p>
            <a:fld id="{86CB4B4D-7CA3-9044-876B-883B54F8677D}" type="slidenum">
              <a:t>‹Nr.›</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unkte">
    <p:spTree>
      <p:nvGrpSpPr>
        <p:cNvPr id="1" name=""/>
        <p:cNvGrpSpPr/>
        <p:nvPr/>
      </p:nvGrpSpPr>
      <p:grpSpPr>
        <a:xfrm>
          <a:off x="0" y="0"/>
          <a:ext cx="0" cy="0"/>
          <a:chOff x="0" y="0"/>
          <a:chExt cx="0" cy="0"/>
        </a:xfrm>
      </p:grpSpPr>
      <p:sp>
        <p:nvSpPr>
          <p:cNvPr id="75" name="Textebene 1…"/>
          <p:cNvSpPr txBox="1">
            <a:spLocks noGrp="1"/>
          </p:cNvSpPr>
          <p:nvPr>
            <p:ph type="body" sz="half" idx="1"/>
          </p:nvPr>
        </p:nvSpPr>
        <p:spPr>
          <a:xfrm>
            <a:off x="714375" y="3797300"/>
            <a:ext cx="8324850" cy="5410200"/>
          </a:xfrm>
          <a:prstGeom prst="rect">
            <a:avLst/>
          </a:prstGeom>
        </p:spPr>
        <p:txBody>
          <a:bodyPr anchor="ctr"/>
          <a:lstStyle>
            <a:lvl1pPr marL="583406" indent="-583406" algn="l">
              <a:spcBef>
                <a:spcPts val="5600"/>
              </a:spcBef>
              <a:buSzPct val="145000"/>
              <a:buChar char="•"/>
              <a:defRPr sz="4200"/>
            </a:lvl1pPr>
            <a:lvl2pPr marL="1027906" indent="-583406" algn="l">
              <a:spcBef>
                <a:spcPts val="5600"/>
              </a:spcBef>
              <a:buSzPct val="145000"/>
              <a:buChar char="•"/>
              <a:defRPr sz="4200"/>
            </a:lvl2pPr>
            <a:lvl3pPr marL="1472406" indent="-583406" algn="l">
              <a:spcBef>
                <a:spcPts val="5600"/>
              </a:spcBef>
              <a:buSzPct val="145000"/>
              <a:buChar char="•"/>
              <a:defRPr sz="4200"/>
            </a:lvl3pPr>
            <a:lvl4pPr marL="1916906" indent="-583406" algn="l">
              <a:spcBef>
                <a:spcPts val="5600"/>
              </a:spcBef>
              <a:buSzPct val="145000"/>
              <a:buChar char="•"/>
              <a:defRPr sz="4200"/>
            </a:lvl4pPr>
            <a:lvl5pPr marL="2361406" indent="-583406" algn="l">
              <a:spcBef>
                <a:spcPts val="5600"/>
              </a:spcBef>
              <a:buSzPct val="145000"/>
              <a:buChar char="•"/>
              <a:defRPr sz="4200"/>
            </a:lvl5pPr>
          </a:lstStyle>
          <a:p>
            <a:r>
              <a:t>Textebene 1</a:t>
            </a:r>
          </a:p>
          <a:p>
            <a:pPr lvl="1"/>
            <a:r>
              <a:t>Textebene 2</a:t>
            </a:r>
          </a:p>
          <a:p>
            <a:pPr lvl="2"/>
            <a:r>
              <a:t>Textebene 3</a:t>
            </a:r>
          </a:p>
          <a:p>
            <a:pPr lvl="3"/>
            <a:r>
              <a:t>Textebene 4</a:t>
            </a:r>
          </a:p>
          <a:p>
            <a:pPr lvl="4"/>
            <a:r>
              <a:t>Textebene 5</a:t>
            </a:r>
          </a:p>
        </p:txBody>
      </p:sp>
      <p:sp>
        <p:nvSpPr>
          <p:cNvPr id="76" name="Foliennummer"/>
          <p:cNvSpPr txBox="1">
            <a:spLocks noGrp="1"/>
          </p:cNvSpPr>
          <p:nvPr>
            <p:ph type="sldNum" sz="quarter" idx="2"/>
          </p:nvPr>
        </p:nvSpPr>
        <p:spPr>
          <a:prstGeom prst="rect">
            <a:avLst/>
          </a:prstGeom>
        </p:spPr>
        <p:txBody>
          <a:bodyPr/>
          <a:lstStyle>
            <a:lvl1pPr>
              <a:defRPr>
                <a:latin typeface="Helvetica Neue Light"/>
                <a:ea typeface="Helvetica Neue Light"/>
                <a:cs typeface="Helvetica Neue Light"/>
                <a:sym typeface="Helvetica Neue Light"/>
              </a:defRPr>
            </a:lvl1pPr>
          </a:lstStyle>
          <a:p>
            <a:fld id="{86CB4B4D-7CA3-9044-876B-883B54F8677D}" type="slidenum">
              <a:t>‹Nr.›</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Foto - 3 Stück">
    <p:spTree>
      <p:nvGrpSpPr>
        <p:cNvPr id="1" name=""/>
        <p:cNvGrpSpPr/>
        <p:nvPr/>
      </p:nvGrpSpPr>
      <p:grpSpPr>
        <a:xfrm>
          <a:off x="0" y="0"/>
          <a:ext cx="0" cy="0"/>
          <a:chOff x="0" y="0"/>
          <a:chExt cx="0" cy="0"/>
        </a:xfrm>
      </p:grpSpPr>
      <p:sp>
        <p:nvSpPr>
          <p:cNvPr id="83" name="Sandiger Weg zwischen zwei Hügeln, die ans Meer führen"/>
          <p:cNvSpPr>
            <a:spLocks noGrp="1"/>
          </p:cNvSpPr>
          <p:nvPr>
            <p:ph type="pic" sz="quarter" idx="21"/>
          </p:nvPr>
        </p:nvSpPr>
        <p:spPr>
          <a:xfrm>
            <a:off x="4917281" y="6664325"/>
            <a:ext cx="4243388" cy="2828925"/>
          </a:xfrm>
          <a:prstGeom prst="rect">
            <a:avLst/>
          </a:prstGeom>
        </p:spPr>
        <p:txBody>
          <a:bodyPr lIns="91439" tIns="45719" rIns="91439" bIns="45719">
            <a:noAutofit/>
          </a:bodyPr>
          <a:lstStyle/>
          <a:p>
            <a:endParaRPr/>
          </a:p>
        </p:txBody>
      </p:sp>
      <p:sp>
        <p:nvSpPr>
          <p:cNvPr id="84" name="Reiher, der in niedriger Höhe über einen Strand fliegt, mit einem kurzen Zaun im Vordergrund"/>
          <p:cNvSpPr>
            <a:spLocks noGrp="1"/>
          </p:cNvSpPr>
          <p:nvPr>
            <p:ph type="pic" sz="quarter" idx="22"/>
          </p:nvPr>
        </p:nvSpPr>
        <p:spPr>
          <a:xfrm>
            <a:off x="5038725" y="3406775"/>
            <a:ext cx="4000500" cy="4000500"/>
          </a:xfrm>
          <a:prstGeom prst="rect">
            <a:avLst/>
          </a:prstGeom>
        </p:spPr>
        <p:txBody>
          <a:bodyPr lIns="91439" tIns="45719" rIns="91439" bIns="45719">
            <a:noAutofit/>
          </a:bodyPr>
          <a:lstStyle/>
          <a:p>
            <a:endParaRPr/>
          </a:p>
        </p:txBody>
      </p:sp>
      <p:sp>
        <p:nvSpPr>
          <p:cNvPr id="85" name="Blick auf den Strand und das Meer von einer grasbedeckten Sanddüne"/>
          <p:cNvSpPr>
            <a:spLocks noGrp="1"/>
          </p:cNvSpPr>
          <p:nvPr>
            <p:ph type="pic" idx="23"/>
          </p:nvPr>
        </p:nvSpPr>
        <p:spPr>
          <a:xfrm>
            <a:off x="-2124075" y="3511550"/>
            <a:ext cx="8972550" cy="5981700"/>
          </a:xfrm>
          <a:prstGeom prst="rect">
            <a:avLst/>
          </a:prstGeom>
        </p:spPr>
        <p:txBody>
          <a:bodyPr lIns="91439" tIns="45719" rIns="91439" bIns="45719">
            <a:noAutofit/>
          </a:bodyPr>
          <a:lstStyle/>
          <a:p>
            <a:endParaRPr/>
          </a:p>
        </p:txBody>
      </p:sp>
      <p:sp>
        <p:nvSpPr>
          <p:cNvPr id="86" name="Foliennummer"/>
          <p:cNvSpPr txBox="1">
            <a:spLocks noGrp="1"/>
          </p:cNvSpPr>
          <p:nvPr>
            <p:ph type="sldNum" sz="quarter" idx="2"/>
          </p:nvPr>
        </p:nvSpPr>
        <p:spPr>
          <a:prstGeom prst="rect">
            <a:avLst/>
          </a:prstGeom>
        </p:spPr>
        <p:txBody>
          <a:bodyPr/>
          <a:lstStyle>
            <a:lvl1pPr>
              <a:defRPr>
                <a:latin typeface="Helvetica Neue Light"/>
                <a:ea typeface="Helvetica Neue Light"/>
                <a:cs typeface="Helvetica Neue Light"/>
                <a:sym typeface="Helvetica Neue Light"/>
              </a:defRPr>
            </a:lvl1pPr>
          </a:lstStyle>
          <a:p>
            <a:fld id="{86CB4B4D-7CA3-9044-876B-883B54F8677D}" type="slidenum">
              <a:t>‹Nr.›</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eltext"/>
          <p:cNvSpPr txBox="1">
            <a:spLocks noGrp="1"/>
          </p:cNvSpPr>
          <p:nvPr>
            <p:ph type="title"/>
          </p:nvPr>
        </p:nvSpPr>
        <p:spPr>
          <a:xfrm>
            <a:off x="952500" y="4073525"/>
            <a:ext cx="7848600" cy="2476500"/>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b">
            <a:normAutofit/>
          </a:bodyPr>
          <a:lstStyle/>
          <a:p>
            <a:r>
              <a:t>Titeltext</a:t>
            </a:r>
          </a:p>
        </p:txBody>
      </p:sp>
      <p:sp>
        <p:nvSpPr>
          <p:cNvPr id="3" name="Textebene 1…"/>
          <p:cNvSpPr txBox="1">
            <a:spLocks noGrp="1"/>
          </p:cNvSpPr>
          <p:nvPr>
            <p:ph type="body" idx="1"/>
          </p:nvPr>
        </p:nvSpPr>
        <p:spPr>
          <a:xfrm>
            <a:off x="952500" y="6626225"/>
            <a:ext cx="7848600" cy="847725"/>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ormAutofit/>
          </a:bodyPr>
          <a:lstStyle/>
          <a:p>
            <a:r>
              <a:t>Textebene 1</a:t>
            </a:r>
          </a:p>
          <a:p>
            <a:pPr lvl="1"/>
            <a:r>
              <a:t>Textebene 2</a:t>
            </a:r>
          </a:p>
          <a:p>
            <a:pPr lvl="2"/>
            <a:r>
              <a:t>Textebene 3</a:t>
            </a:r>
          </a:p>
          <a:p>
            <a:pPr lvl="3"/>
            <a:r>
              <a:t>Textebene 4</a:t>
            </a:r>
          </a:p>
          <a:p>
            <a:pPr lvl="4"/>
            <a:r>
              <a:t>Textebene 5</a:t>
            </a:r>
          </a:p>
        </p:txBody>
      </p:sp>
      <p:sp>
        <p:nvSpPr>
          <p:cNvPr id="4" name="Foliennummer"/>
          <p:cNvSpPr txBox="1">
            <a:spLocks noGrp="1"/>
          </p:cNvSpPr>
          <p:nvPr>
            <p:ph type="sldNum" sz="quarter" idx="2"/>
          </p:nvPr>
        </p:nvSpPr>
        <p:spPr>
          <a:xfrm>
            <a:off x="4688585" y="9817100"/>
            <a:ext cx="371349" cy="373633"/>
          </a:xfrm>
          <a:prstGeom prst="rect">
            <a:avLst/>
          </a:prstGeom>
          <a:ln w="3175">
            <a:miter lim="400000"/>
          </a:ln>
        </p:spPr>
        <p:txBody>
          <a:bodyPr wrap="none" lIns="38100" tIns="38100" rIns="38100" bIns="38100">
            <a:spAutoFit/>
          </a:bodyPr>
          <a:lstStyle>
            <a:lvl1pPr>
              <a:defRPr sz="2000" b="0">
                <a:latin typeface="Helvetica Neue Thin"/>
                <a:ea typeface="Helvetica Neue Thin"/>
                <a:cs typeface="Helvetica Neue Thin"/>
                <a:sym typeface="Helvetica Neue Thin"/>
              </a:defRPr>
            </a:lvl1pPr>
          </a:lstStyle>
          <a:p>
            <a:fld id="{86CB4B4D-7CA3-9044-876B-883B54F8677D}" type="slidenum">
              <a:t>‹Nr.›</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marL="0" marR="0" indent="0" algn="ctr" defTabSz="778933" rtl="0" latinLnBrk="0">
        <a:lnSpc>
          <a:spcPct val="100000"/>
        </a:lnSpc>
        <a:spcBef>
          <a:spcPts val="0"/>
        </a:spcBef>
        <a:spcAft>
          <a:spcPts val="0"/>
        </a:spcAft>
        <a:buClrTx/>
        <a:buSzTx/>
        <a:buFontTx/>
        <a:buNone/>
        <a:tabLst/>
        <a:defRPr sz="10600" b="0" i="0" u="none" strike="noStrike" cap="none" spc="0" baseline="0">
          <a:solidFill>
            <a:srgbClr val="000000"/>
          </a:solidFill>
          <a:uFillTx/>
          <a:latin typeface="+mn-lt"/>
          <a:ea typeface="+mn-ea"/>
          <a:cs typeface="+mn-cs"/>
          <a:sym typeface="Helvetica Neue Medium"/>
        </a:defRPr>
      </a:lvl1pPr>
      <a:lvl2pPr marL="0" marR="0" indent="457200" algn="ctr" defTabSz="778933" rtl="0" latinLnBrk="0">
        <a:lnSpc>
          <a:spcPct val="100000"/>
        </a:lnSpc>
        <a:spcBef>
          <a:spcPts val="0"/>
        </a:spcBef>
        <a:spcAft>
          <a:spcPts val="0"/>
        </a:spcAft>
        <a:buClrTx/>
        <a:buSzTx/>
        <a:buFontTx/>
        <a:buNone/>
        <a:tabLst/>
        <a:defRPr sz="10600" b="0" i="0" u="none" strike="noStrike" cap="none" spc="0" baseline="0">
          <a:solidFill>
            <a:srgbClr val="000000"/>
          </a:solidFill>
          <a:uFillTx/>
          <a:latin typeface="+mn-lt"/>
          <a:ea typeface="+mn-ea"/>
          <a:cs typeface="+mn-cs"/>
          <a:sym typeface="Helvetica Neue Medium"/>
        </a:defRPr>
      </a:lvl2pPr>
      <a:lvl3pPr marL="0" marR="0" indent="914400" algn="ctr" defTabSz="778933" rtl="0" latinLnBrk="0">
        <a:lnSpc>
          <a:spcPct val="100000"/>
        </a:lnSpc>
        <a:spcBef>
          <a:spcPts val="0"/>
        </a:spcBef>
        <a:spcAft>
          <a:spcPts val="0"/>
        </a:spcAft>
        <a:buClrTx/>
        <a:buSzTx/>
        <a:buFontTx/>
        <a:buNone/>
        <a:tabLst/>
        <a:defRPr sz="10600" b="0" i="0" u="none" strike="noStrike" cap="none" spc="0" baseline="0">
          <a:solidFill>
            <a:srgbClr val="000000"/>
          </a:solidFill>
          <a:uFillTx/>
          <a:latin typeface="+mn-lt"/>
          <a:ea typeface="+mn-ea"/>
          <a:cs typeface="+mn-cs"/>
          <a:sym typeface="Helvetica Neue Medium"/>
        </a:defRPr>
      </a:lvl3pPr>
      <a:lvl4pPr marL="0" marR="0" indent="1371600" algn="ctr" defTabSz="778933" rtl="0" latinLnBrk="0">
        <a:lnSpc>
          <a:spcPct val="100000"/>
        </a:lnSpc>
        <a:spcBef>
          <a:spcPts val="0"/>
        </a:spcBef>
        <a:spcAft>
          <a:spcPts val="0"/>
        </a:spcAft>
        <a:buClrTx/>
        <a:buSzTx/>
        <a:buFontTx/>
        <a:buNone/>
        <a:tabLst/>
        <a:defRPr sz="10600" b="0" i="0" u="none" strike="noStrike" cap="none" spc="0" baseline="0">
          <a:solidFill>
            <a:srgbClr val="000000"/>
          </a:solidFill>
          <a:uFillTx/>
          <a:latin typeface="+mn-lt"/>
          <a:ea typeface="+mn-ea"/>
          <a:cs typeface="+mn-cs"/>
          <a:sym typeface="Helvetica Neue Medium"/>
        </a:defRPr>
      </a:lvl4pPr>
      <a:lvl5pPr marL="0" marR="0" indent="1828800" algn="ctr" defTabSz="778933" rtl="0" latinLnBrk="0">
        <a:lnSpc>
          <a:spcPct val="100000"/>
        </a:lnSpc>
        <a:spcBef>
          <a:spcPts val="0"/>
        </a:spcBef>
        <a:spcAft>
          <a:spcPts val="0"/>
        </a:spcAft>
        <a:buClrTx/>
        <a:buSzTx/>
        <a:buFontTx/>
        <a:buNone/>
        <a:tabLst/>
        <a:defRPr sz="10600" b="0" i="0" u="none" strike="noStrike" cap="none" spc="0" baseline="0">
          <a:solidFill>
            <a:srgbClr val="000000"/>
          </a:solidFill>
          <a:uFillTx/>
          <a:latin typeface="+mn-lt"/>
          <a:ea typeface="+mn-ea"/>
          <a:cs typeface="+mn-cs"/>
          <a:sym typeface="Helvetica Neue Medium"/>
        </a:defRPr>
      </a:lvl5pPr>
      <a:lvl6pPr marL="0" marR="0" indent="2286000" algn="ctr" defTabSz="778933" rtl="0" latinLnBrk="0">
        <a:lnSpc>
          <a:spcPct val="100000"/>
        </a:lnSpc>
        <a:spcBef>
          <a:spcPts val="0"/>
        </a:spcBef>
        <a:spcAft>
          <a:spcPts val="0"/>
        </a:spcAft>
        <a:buClrTx/>
        <a:buSzTx/>
        <a:buFontTx/>
        <a:buNone/>
        <a:tabLst/>
        <a:defRPr sz="10600" b="0" i="0" u="none" strike="noStrike" cap="none" spc="0" baseline="0">
          <a:solidFill>
            <a:srgbClr val="000000"/>
          </a:solidFill>
          <a:uFillTx/>
          <a:latin typeface="+mn-lt"/>
          <a:ea typeface="+mn-ea"/>
          <a:cs typeface="+mn-cs"/>
          <a:sym typeface="Helvetica Neue Medium"/>
        </a:defRPr>
      </a:lvl6pPr>
      <a:lvl7pPr marL="0" marR="0" indent="2743200" algn="ctr" defTabSz="778933" rtl="0" latinLnBrk="0">
        <a:lnSpc>
          <a:spcPct val="100000"/>
        </a:lnSpc>
        <a:spcBef>
          <a:spcPts val="0"/>
        </a:spcBef>
        <a:spcAft>
          <a:spcPts val="0"/>
        </a:spcAft>
        <a:buClrTx/>
        <a:buSzTx/>
        <a:buFontTx/>
        <a:buNone/>
        <a:tabLst/>
        <a:defRPr sz="10600" b="0" i="0" u="none" strike="noStrike" cap="none" spc="0" baseline="0">
          <a:solidFill>
            <a:srgbClr val="000000"/>
          </a:solidFill>
          <a:uFillTx/>
          <a:latin typeface="+mn-lt"/>
          <a:ea typeface="+mn-ea"/>
          <a:cs typeface="+mn-cs"/>
          <a:sym typeface="Helvetica Neue Medium"/>
        </a:defRPr>
      </a:lvl7pPr>
      <a:lvl8pPr marL="0" marR="0" indent="3200400" algn="ctr" defTabSz="778933" rtl="0" latinLnBrk="0">
        <a:lnSpc>
          <a:spcPct val="100000"/>
        </a:lnSpc>
        <a:spcBef>
          <a:spcPts val="0"/>
        </a:spcBef>
        <a:spcAft>
          <a:spcPts val="0"/>
        </a:spcAft>
        <a:buClrTx/>
        <a:buSzTx/>
        <a:buFontTx/>
        <a:buNone/>
        <a:tabLst/>
        <a:defRPr sz="10600" b="0" i="0" u="none" strike="noStrike" cap="none" spc="0" baseline="0">
          <a:solidFill>
            <a:srgbClr val="000000"/>
          </a:solidFill>
          <a:uFillTx/>
          <a:latin typeface="+mn-lt"/>
          <a:ea typeface="+mn-ea"/>
          <a:cs typeface="+mn-cs"/>
          <a:sym typeface="Helvetica Neue Medium"/>
        </a:defRPr>
      </a:lvl8pPr>
      <a:lvl9pPr marL="0" marR="0" indent="3657600" algn="ctr" defTabSz="778933" rtl="0" latinLnBrk="0">
        <a:lnSpc>
          <a:spcPct val="100000"/>
        </a:lnSpc>
        <a:spcBef>
          <a:spcPts val="0"/>
        </a:spcBef>
        <a:spcAft>
          <a:spcPts val="0"/>
        </a:spcAft>
        <a:buClrTx/>
        <a:buSzTx/>
        <a:buFontTx/>
        <a:buNone/>
        <a:tabLst/>
        <a:defRPr sz="10600" b="0" i="0" u="none" strike="noStrike" cap="none" spc="0" baseline="0">
          <a:solidFill>
            <a:srgbClr val="000000"/>
          </a:solidFill>
          <a:uFillTx/>
          <a:latin typeface="+mn-lt"/>
          <a:ea typeface="+mn-ea"/>
          <a:cs typeface="+mn-cs"/>
          <a:sym typeface="Helvetica Neue Medium"/>
        </a:defRPr>
      </a:lvl9pPr>
    </p:titleStyle>
    <p:bodyStyle>
      <a:lvl1pPr marL="0" marR="0" indent="0" algn="ctr" defTabSz="778933"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Helvetica Neue"/>
          <a:ea typeface="Helvetica Neue"/>
          <a:cs typeface="Helvetica Neue"/>
          <a:sym typeface="Helvetica Neue"/>
        </a:defRPr>
      </a:lvl1pPr>
      <a:lvl2pPr marL="0" marR="0" indent="0" algn="ctr" defTabSz="778933"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Helvetica Neue"/>
          <a:ea typeface="Helvetica Neue"/>
          <a:cs typeface="Helvetica Neue"/>
          <a:sym typeface="Helvetica Neue"/>
        </a:defRPr>
      </a:lvl2pPr>
      <a:lvl3pPr marL="0" marR="0" indent="0" algn="ctr" defTabSz="778933"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Helvetica Neue"/>
          <a:ea typeface="Helvetica Neue"/>
          <a:cs typeface="Helvetica Neue"/>
          <a:sym typeface="Helvetica Neue"/>
        </a:defRPr>
      </a:lvl3pPr>
      <a:lvl4pPr marL="0" marR="0" indent="0" algn="ctr" defTabSz="778933"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Helvetica Neue"/>
          <a:ea typeface="Helvetica Neue"/>
          <a:cs typeface="Helvetica Neue"/>
          <a:sym typeface="Helvetica Neue"/>
        </a:defRPr>
      </a:lvl4pPr>
      <a:lvl5pPr marL="0" marR="0" indent="0" algn="ctr" defTabSz="778933"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Helvetica Neue"/>
          <a:ea typeface="Helvetica Neue"/>
          <a:cs typeface="Helvetica Neue"/>
          <a:sym typeface="Helvetica Neue"/>
        </a:defRPr>
      </a:lvl5pPr>
      <a:lvl6pPr marL="0" marR="0" indent="355600" algn="ctr" defTabSz="778933"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Helvetica Neue"/>
          <a:ea typeface="Helvetica Neue"/>
          <a:cs typeface="Helvetica Neue"/>
          <a:sym typeface="Helvetica Neue"/>
        </a:defRPr>
      </a:lvl6pPr>
      <a:lvl7pPr marL="0" marR="0" indent="711200" algn="ctr" defTabSz="778933"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Helvetica Neue"/>
          <a:ea typeface="Helvetica Neue"/>
          <a:cs typeface="Helvetica Neue"/>
          <a:sym typeface="Helvetica Neue"/>
        </a:defRPr>
      </a:lvl7pPr>
      <a:lvl8pPr marL="0" marR="0" indent="1066800" algn="ctr" defTabSz="778933"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Helvetica Neue"/>
          <a:ea typeface="Helvetica Neue"/>
          <a:cs typeface="Helvetica Neue"/>
          <a:sym typeface="Helvetica Neue"/>
        </a:defRPr>
      </a:lvl8pPr>
      <a:lvl9pPr marL="0" marR="0" indent="1422400" algn="ctr" defTabSz="778933" rtl="0" latinLnBrk="0">
        <a:lnSpc>
          <a:spcPct val="100000"/>
        </a:lnSpc>
        <a:spcBef>
          <a:spcPts val="0"/>
        </a:spcBef>
        <a:spcAft>
          <a:spcPts val="0"/>
        </a:spcAft>
        <a:buClrTx/>
        <a:buSzTx/>
        <a:buFontTx/>
        <a:buNone/>
        <a:tabLst/>
        <a:defRPr sz="4800" b="0" i="0" u="none" strike="noStrike" cap="none" spc="0" baseline="0">
          <a:solidFill>
            <a:srgbClr val="000000"/>
          </a:solidFill>
          <a:uFillTx/>
          <a:latin typeface="Helvetica Neue"/>
          <a:ea typeface="Helvetica Neue"/>
          <a:cs typeface="Helvetica Neue"/>
          <a:sym typeface="Helvetica Neue"/>
        </a:defRPr>
      </a:lvl9pPr>
    </p:bodyStyle>
    <p:otherStyle>
      <a:lvl1pPr marL="0" marR="0" indent="0" algn="ctr" defTabSz="778933"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Helvetica Neue Thin"/>
        </a:defRPr>
      </a:lvl1pPr>
      <a:lvl2pPr marL="0" marR="0" indent="457200" algn="ctr" defTabSz="778933"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Helvetica Neue Thin"/>
        </a:defRPr>
      </a:lvl2pPr>
      <a:lvl3pPr marL="0" marR="0" indent="914400" algn="ctr" defTabSz="778933"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Helvetica Neue Thin"/>
        </a:defRPr>
      </a:lvl3pPr>
      <a:lvl4pPr marL="0" marR="0" indent="1371600" algn="ctr" defTabSz="778933"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Helvetica Neue Thin"/>
        </a:defRPr>
      </a:lvl4pPr>
      <a:lvl5pPr marL="0" marR="0" indent="1828800" algn="ctr" defTabSz="778933"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Helvetica Neue Thin"/>
        </a:defRPr>
      </a:lvl5pPr>
      <a:lvl6pPr marL="0" marR="0" indent="2286000" algn="ctr" defTabSz="778933"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Helvetica Neue Thin"/>
        </a:defRPr>
      </a:lvl6pPr>
      <a:lvl7pPr marL="0" marR="0" indent="2743200" algn="ctr" defTabSz="778933"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Helvetica Neue Thin"/>
        </a:defRPr>
      </a:lvl7pPr>
      <a:lvl8pPr marL="0" marR="0" indent="3200400" algn="ctr" defTabSz="778933"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Helvetica Neue Thin"/>
        </a:defRPr>
      </a:lvl8pPr>
      <a:lvl9pPr marL="0" marR="0" indent="3657600" algn="ctr" defTabSz="778933" latinLnBrk="0">
        <a:lnSpc>
          <a:spcPct val="100000"/>
        </a:lnSpc>
        <a:spcBef>
          <a:spcPts val="0"/>
        </a:spcBef>
        <a:spcAft>
          <a:spcPts val="0"/>
        </a:spcAft>
        <a:buClrTx/>
        <a:buSzTx/>
        <a:buFontTx/>
        <a:buNone/>
        <a:tabLst/>
        <a:defRPr sz="2000" b="0" i="0" u="none" strike="noStrike" cap="none" spc="0" baseline="0">
          <a:solidFill>
            <a:schemeClr val="tx1"/>
          </a:solidFill>
          <a:uFillTx/>
          <a:latin typeface="+mn-lt"/>
          <a:ea typeface="+mn-ea"/>
          <a:cs typeface="+mn-cs"/>
          <a:sym typeface="Helvetica Neue Thin"/>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2.xml"/><Relationship Id="rId4" Type="http://schemas.openxmlformats.org/officeDocument/2006/relationships/hyperlink" Target="https://www.metacom-symbole.de/downloads/download_metatalkde.html"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70.png"/><Relationship Id="rId1" Type="http://schemas.openxmlformats.org/officeDocument/2006/relationships/slideLayout" Target="../slideLayouts/slideLayout12.xml"/><Relationship Id="rId5" Type="http://schemas.openxmlformats.org/officeDocument/2006/relationships/image" Target="../media/image73.png"/><Relationship Id="rId4" Type="http://schemas.openxmlformats.org/officeDocument/2006/relationships/image" Target="../media/image72.png"/></Relationships>
</file>

<file path=ppt/slides/_rels/slide11.xml.rels><?xml version="1.0" encoding="UTF-8" standalone="yes"?>
<Relationships xmlns="http://schemas.openxmlformats.org/package/2006/relationships"><Relationship Id="rId8" Type="http://schemas.openxmlformats.org/officeDocument/2006/relationships/image" Target="../media/image80.png"/><Relationship Id="rId3" Type="http://schemas.openxmlformats.org/officeDocument/2006/relationships/image" Target="../media/image75.png"/><Relationship Id="rId7" Type="http://schemas.openxmlformats.org/officeDocument/2006/relationships/image" Target="../media/image79.jpeg"/><Relationship Id="rId2" Type="http://schemas.openxmlformats.org/officeDocument/2006/relationships/image" Target="../media/image74.png"/><Relationship Id="rId1" Type="http://schemas.openxmlformats.org/officeDocument/2006/relationships/slideLayout" Target="../slideLayouts/slideLayout12.xml"/><Relationship Id="rId6" Type="http://schemas.openxmlformats.org/officeDocument/2006/relationships/image" Target="../media/image78.jpeg"/><Relationship Id="rId5" Type="http://schemas.openxmlformats.org/officeDocument/2006/relationships/image" Target="../media/image77.jpeg"/><Relationship Id="rId4" Type="http://schemas.openxmlformats.org/officeDocument/2006/relationships/image" Target="../media/image76.png"/><Relationship Id="rId9" Type="http://schemas.openxmlformats.org/officeDocument/2006/relationships/image" Target="../media/image81.png"/></Relationships>
</file>

<file path=ppt/slides/_rels/slide12.xml.rels><?xml version="1.0" encoding="UTF-8" standalone="yes"?>
<Relationships xmlns="http://schemas.openxmlformats.org/package/2006/relationships"><Relationship Id="rId8" Type="http://schemas.openxmlformats.org/officeDocument/2006/relationships/image" Target="../media/image88.png"/><Relationship Id="rId13" Type="http://schemas.openxmlformats.org/officeDocument/2006/relationships/image" Target="../media/image93.jpeg"/><Relationship Id="rId18" Type="http://schemas.openxmlformats.org/officeDocument/2006/relationships/image" Target="../media/image98.png"/><Relationship Id="rId3" Type="http://schemas.openxmlformats.org/officeDocument/2006/relationships/image" Target="../media/image83.png"/><Relationship Id="rId7" Type="http://schemas.openxmlformats.org/officeDocument/2006/relationships/image" Target="../media/image87.png"/><Relationship Id="rId12" Type="http://schemas.openxmlformats.org/officeDocument/2006/relationships/image" Target="../media/image92.jpeg"/><Relationship Id="rId17" Type="http://schemas.openxmlformats.org/officeDocument/2006/relationships/image" Target="../media/image97.jpeg"/><Relationship Id="rId2" Type="http://schemas.openxmlformats.org/officeDocument/2006/relationships/image" Target="../media/image82.png"/><Relationship Id="rId16" Type="http://schemas.openxmlformats.org/officeDocument/2006/relationships/image" Target="../media/image96.jpeg"/><Relationship Id="rId1" Type="http://schemas.openxmlformats.org/officeDocument/2006/relationships/slideLayout" Target="../slideLayouts/slideLayout12.xml"/><Relationship Id="rId6" Type="http://schemas.openxmlformats.org/officeDocument/2006/relationships/image" Target="../media/image86.png"/><Relationship Id="rId11" Type="http://schemas.openxmlformats.org/officeDocument/2006/relationships/image" Target="../media/image91.jpeg"/><Relationship Id="rId5" Type="http://schemas.openxmlformats.org/officeDocument/2006/relationships/image" Target="../media/image85.png"/><Relationship Id="rId15" Type="http://schemas.openxmlformats.org/officeDocument/2006/relationships/image" Target="../media/image95.jpeg"/><Relationship Id="rId10" Type="http://schemas.openxmlformats.org/officeDocument/2006/relationships/image" Target="../media/image90.jpeg"/><Relationship Id="rId19" Type="http://schemas.openxmlformats.org/officeDocument/2006/relationships/image" Target="../media/image99.png"/><Relationship Id="rId4" Type="http://schemas.openxmlformats.org/officeDocument/2006/relationships/image" Target="../media/image84.png"/><Relationship Id="rId9" Type="http://schemas.openxmlformats.org/officeDocument/2006/relationships/image" Target="../media/image89.png"/><Relationship Id="rId14" Type="http://schemas.openxmlformats.org/officeDocument/2006/relationships/image" Target="../media/image94.jpeg"/></Relationships>
</file>

<file path=ppt/slides/_rels/slide13.xml.rels><?xml version="1.0" encoding="UTF-8" standalone="yes"?>
<Relationships xmlns="http://schemas.openxmlformats.org/package/2006/relationships"><Relationship Id="rId3" Type="http://schemas.openxmlformats.org/officeDocument/2006/relationships/image" Target="../media/image101.png"/><Relationship Id="rId7" Type="http://schemas.openxmlformats.org/officeDocument/2006/relationships/image" Target="../media/image105.png"/><Relationship Id="rId2" Type="http://schemas.openxmlformats.org/officeDocument/2006/relationships/image" Target="../media/image100.png"/><Relationship Id="rId1" Type="http://schemas.openxmlformats.org/officeDocument/2006/relationships/slideLayout" Target="../slideLayouts/slideLayout12.xml"/><Relationship Id="rId6" Type="http://schemas.openxmlformats.org/officeDocument/2006/relationships/image" Target="../media/image104.png"/><Relationship Id="rId5" Type="http://schemas.openxmlformats.org/officeDocument/2006/relationships/image" Target="../media/image103.jpeg"/><Relationship Id="rId4" Type="http://schemas.openxmlformats.org/officeDocument/2006/relationships/image" Target="../media/image102.jpeg"/></Relationships>
</file>

<file path=ppt/slides/_rels/slide14.xml.rels><?xml version="1.0" encoding="UTF-8" standalone="yes"?>
<Relationships xmlns="http://schemas.openxmlformats.org/package/2006/relationships"><Relationship Id="rId8" Type="http://schemas.openxmlformats.org/officeDocument/2006/relationships/image" Target="../media/image112.png"/><Relationship Id="rId13" Type="http://schemas.openxmlformats.org/officeDocument/2006/relationships/image" Target="../media/image117.jpeg"/><Relationship Id="rId3" Type="http://schemas.openxmlformats.org/officeDocument/2006/relationships/image" Target="../media/image107.png"/><Relationship Id="rId7" Type="http://schemas.openxmlformats.org/officeDocument/2006/relationships/image" Target="../media/image111.png"/><Relationship Id="rId12" Type="http://schemas.openxmlformats.org/officeDocument/2006/relationships/image" Target="../media/image116.jpeg"/><Relationship Id="rId17" Type="http://schemas.openxmlformats.org/officeDocument/2006/relationships/image" Target="../media/image121.png"/><Relationship Id="rId2" Type="http://schemas.openxmlformats.org/officeDocument/2006/relationships/image" Target="../media/image106.png"/><Relationship Id="rId16" Type="http://schemas.openxmlformats.org/officeDocument/2006/relationships/image" Target="../media/image120.png"/><Relationship Id="rId1" Type="http://schemas.openxmlformats.org/officeDocument/2006/relationships/slideLayout" Target="../slideLayouts/slideLayout12.xml"/><Relationship Id="rId6" Type="http://schemas.openxmlformats.org/officeDocument/2006/relationships/image" Target="../media/image110.png"/><Relationship Id="rId11" Type="http://schemas.openxmlformats.org/officeDocument/2006/relationships/image" Target="../media/image115.jpeg"/><Relationship Id="rId5" Type="http://schemas.openxmlformats.org/officeDocument/2006/relationships/image" Target="../media/image109.png"/><Relationship Id="rId15" Type="http://schemas.openxmlformats.org/officeDocument/2006/relationships/image" Target="../media/image119.jpeg"/><Relationship Id="rId10" Type="http://schemas.openxmlformats.org/officeDocument/2006/relationships/image" Target="../media/image114.jpeg"/><Relationship Id="rId4" Type="http://schemas.openxmlformats.org/officeDocument/2006/relationships/image" Target="../media/image108.png"/><Relationship Id="rId9" Type="http://schemas.openxmlformats.org/officeDocument/2006/relationships/image" Target="../media/image113.jpeg"/><Relationship Id="rId14" Type="http://schemas.openxmlformats.org/officeDocument/2006/relationships/image" Target="../media/image118.jpeg"/></Relationships>
</file>

<file path=ppt/slides/_rels/slide15.xml.rels><?xml version="1.0" encoding="UTF-8" standalone="yes"?>
<Relationships xmlns="http://schemas.openxmlformats.org/package/2006/relationships"><Relationship Id="rId8" Type="http://schemas.openxmlformats.org/officeDocument/2006/relationships/image" Target="../media/image128.png"/><Relationship Id="rId3" Type="http://schemas.openxmlformats.org/officeDocument/2006/relationships/image" Target="../media/image123.png"/><Relationship Id="rId7" Type="http://schemas.openxmlformats.org/officeDocument/2006/relationships/image" Target="../media/image127.jpeg"/><Relationship Id="rId2" Type="http://schemas.openxmlformats.org/officeDocument/2006/relationships/image" Target="../media/image122.png"/><Relationship Id="rId1" Type="http://schemas.openxmlformats.org/officeDocument/2006/relationships/slideLayout" Target="../slideLayouts/slideLayout12.xml"/><Relationship Id="rId6" Type="http://schemas.openxmlformats.org/officeDocument/2006/relationships/image" Target="../media/image126.jpeg"/><Relationship Id="rId5" Type="http://schemas.openxmlformats.org/officeDocument/2006/relationships/image" Target="../media/image125.jpeg"/><Relationship Id="rId4" Type="http://schemas.openxmlformats.org/officeDocument/2006/relationships/image" Target="../media/image124.png"/><Relationship Id="rId9" Type="http://schemas.openxmlformats.org/officeDocument/2006/relationships/image" Target="../media/image129.png"/></Relationships>
</file>

<file path=ppt/slides/_rels/slide16.xml.rels><?xml version="1.0" encoding="UTF-8" standalone="yes"?>
<Relationships xmlns="http://schemas.openxmlformats.org/package/2006/relationships"><Relationship Id="rId3" Type="http://schemas.openxmlformats.org/officeDocument/2006/relationships/image" Target="../media/image131.png"/><Relationship Id="rId7" Type="http://schemas.openxmlformats.org/officeDocument/2006/relationships/image" Target="../media/image135.png"/><Relationship Id="rId2" Type="http://schemas.openxmlformats.org/officeDocument/2006/relationships/image" Target="../media/image130.png"/><Relationship Id="rId1" Type="http://schemas.openxmlformats.org/officeDocument/2006/relationships/slideLayout" Target="../slideLayouts/slideLayout12.xml"/><Relationship Id="rId6" Type="http://schemas.openxmlformats.org/officeDocument/2006/relationships/image" Target="../media/image134.png"/><Relationship Id="rId5" Type="http://schemas.openxmlformats.org/officeDocument/2006/relationships/image" Target="../media/image133.jpeg"/><Relationship Id="rId4" Type="http://schemas.openxmlformats.org/officeDocument/2006/relationships/image" Target="../media/image132.jpeg"/></Relationships>
</file>

<file path=ppt/slides/_rels/slide17.xml.rels><?xml version="1.0" encoding="UTF-8" standalone="yes"?>
<Relationships xmlns="http://schemas.openxmlformats.org/package/2006/relationships"><Relationship Id="rId8" Type="http://schemas.openxmlformats.org/officeDocument/2006/relationships/image" Target="../media/image142.jpeg"/><Relationship Id="rId13" Type="http://schemas.openxmlformats.org/officeDocument/2006/relationships/image" Target="../media/image147.png"/><Relationship Id="rId3" Type="http://schemas.openxmlformats.org/officeDocument/2006/relationships/image" Target="../media/image137.jpeg"/><Relationship Id="rId7" Type="http://schemas.openxmlformats.org/officeDocument/2006/relationships/image" Target="../media/image141.jpeg"/><Relationship Id="rId12" Type="http://schemas.openxmlformats.org/officeDocument/2006/relationships/image" Target="../media/image146.png"/><Relationship Id="rId2" Type="http://schemas.openxmlformats.org/officeDocument/2006/relationships/image" Target="../media/image136.jpeg"/><Relationship Id="rId1" Type="http://schemas.openxmlformats.org/officeDocument/2006/relationships/slideLayout" Target="../slideLayouts/slideLayout12.xml"/><Relationship Id="rId6" Type="http://schemas.openxmlformats.org/officeDocument/2006/relationships/image" Target="../media/image140.jpeg"/><Relationship Id="rId11" Type="http://schemas.openxmlformats.org/officeDocument/2006/relationships/image" Target="../media/image145.png"/><Relationship Id="rId5" Type="http://schemas.openxmlformats.org/officeDocument/2006/relationships/image" Target="../media/image139.png"/><Relationship Id="rId10" Type="http://schemas.openxmlformats.org/officeDocument/2006/relationships/image" Target="../media/image144.png"/><Relationship Id="rId4" Type="http://schemas.openxmlformats.org/officeDocument/2006/relationships/image" Target="../media/image138.png"/><Relationship Id="rId9" Type="http://schemas.openxmlformats.org/officeDocument/2006/relationships/image" Target="../media/image143.png"/></Relationships>
</file>

<file path=ppt/slides/_rels/slide18.xml.rels><?xml version="1.0" encoding="UTF-8" standalone="yes"?>
<Relationships xmlns="http://schemas.openxmlformats.org/package/2006/relationships"><Relationship Id="rId3" Type="http://schemas.openxmlformats.org/officeDocument/2006/relationships/image" Target="../media/image149.jpeg"/><Relationship Id="rId2" Type="http://schemas.openxmlformats.org/officeDocument/2006/relationships/image" Target="../media/image148.png"/><Relationship Id="rId1" Type="http://schemas.openxmlformats.org/officeDocument/2006/relationships/slideLayout" Target="../slideLayouts/slideLayout12.xml"/><Relationship Id="rId5" Type="http://schemas.openxmlformats.org/officeDocument/2006/relationships/image" Target="../media/image151.png"/><Relationship Id="rId4" Type="http://schemas.openxmlformats.org/officeDocument/2006/relationships/image" Target="../media/image150.png"/></Relationships>
</file>

<file path=ppt/slides/_rels/slide19.xml.rels><?xml version="1.0" encoding="UTF-8" standalone="yes"?>
<Relationships xmlns="http://schemas.openxmlformats.org/package/2006/relationships"><Relationship Id="rId8" Type="http://schemas.openxmlformats.org/officeDocument/2006/relationships/image" Target="../media/image158.png"/><Relationship Id="rId3" Type="http://schemas.openxmlformats.org/officeDocument/2006/relationships/image" Target="../media/image153.png"/><Relationship Id="rId7" Type="http://schemas.openxmlformats.org/officeDocument/2006/relationships/image" Target="../media/image157.png"/><Relationship Id="rId2" Type="http://schemas.openxmlformats.org/officeDocument/2006/relationships/image" Target="../media/image152.png"/><Relationship Id="rId1" Type="http://schemas.openxmlformats.org/officeDocument/2006/relationships/slideLayout" Target="../slideLayouts/slideLayout12.xml"/><Relationship Id="rId6" Type="http://schemas.openxmlformats.org/officeDocument/2006/relationships/image" Target="../media/image156.jpeg"/><Relationship Id="rId5" Type="http://schemas.openxmlformats.org/officeDocument/2006/relationships/image" Target="../media/image155.jpeg"/><Relationship Id="rId4" Type="http://schemas.openxmlformats.org/officeDocument/2006/relationships/image" Target="../media/image154.png"/><Relationship Id="rId9" Type="http://schemas.openxmlformats.org/officeDocument/2006/relationships/image" Target="../media/image159.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2.jpe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8" Type="http://schemas.openxmlformats.org/officeDocument/2006/relationships/image" Target="../media/image166.png"/><Relationship Id="rId13" Type="http://schemas.openxmlformats.org/officeDocument/2006/relationships/image" Target="../media/image171.jpeg"/><Relationship Id="rId18" Type="http://schemas.openxmlformats.org/officeDocument/2006/relationships/image" Target="../media/image176.jpeg"/><Relationship Id="rId3" Type="http://schemas.openxmlformats.org/officeDocument/2006/relationships/image" Target="../media/image161.png"/><Relationship Id="rId21" Type="http://schemas.openxmlformats.org/officeDocument/2006/relationships/image" Target="../media/image179.png"/><Relationship Id="rId7" Type="http://schemas.openxmlformats.org/officeDocument/2006/relationships/image" Target="../media/image165.png"/><Relationship Id="rId12" Type="http://schemas.openxmlformats.org/officeDocument/2006/relationships/image" Target="../media/image170.jpeg"/><Relationship Id="rId17" Type="http://schemas.openxmlformats.org/officeDocument/2006/relationships/image" Target="../media/image175.jpeg"/><Relationship Id="rId2" Type="http://schemas.openxmlformats.org/officeDocument/2006/relationships/image" Target="../media/image160.png"/><Relationship Id="rId16" Type="http://schemas.openxmlformats.org/officeDocument/2006/relationships/image" Target="../media/image174.jpeg"/><Relationship Id="rId20" Type="http://schemas.openxmlformats.org/officeDocument/2006/relationships/image" Target="../media/image178.png"/><Relationship Id="rId1" Type="http://schemas.openxmlformats.org/officeDocument/2006/relationships/slideLayout" Target="../slideLayouts/slideLayout12.xml"/><Relationship Id="rId6" Type="http://schemas.openxmlformats.org/officeDocument/2006/relationships/image" Target="../media/image164.png"/><Relationship Id="rId11" Type="http://schemas.openxmlformats.org/officeDocument/2006/relationships/image" Target="../media/image169.jpeg"/><Relationship Id="rId5" Type="http://schemas.openxmlformats.org/officeDocument/2006/relationships/image" Target="../media/image163.png"/><Relationship Id="rId15" Type="http://schemas.openxmlformats.org/officeDocument/2006/relationships/image" Target="../media/image173.jpeg"/><Relationship Id="rId10" Type="http://schemas.openxmlformats.org/officeDocument/2006/relationships/image" Target="../media/image168.png"/><Relationship Id="rId19" Type="http://schemas.openxmlformats.org/officeDocument/2006/relationships/image" Target="../media/image177.jpeg"/><Relationship Id="rId4" Type="http://schemas.openxmlformats.org/officeDocument/2006/relationships/image" Target="../media/image162.png"/><Relationship Id="rId9" Type="http://schemas.openxmlformats.org/officeDocument/2006/relationships/image" Target="../media/image167.png"/><Relationship Id="rId14" Type="http://schemas.openxmlformats.org/officeDocument/2006/relationships/image" Target="../media/image172.jpeg"/></Relationships>
</file>

<file path=ppt/slides/_rels/slide21.xml.rels><?xml version="1.0" encoding="UTF-8" standalone="yes"?>
<Relationships xmlns="http://schemas.openxmlformats.org/package/2006/relationships"><Relationship Id="rId8" Type="http://schemas.openxmlformats.org/officeDocument/2006/relationships/image" Target="../media/image186.jpeg"/><Relationship Id="rId13" Type="http://schemas.openxmlformats.org/officeDocument/2006/relationships/image" Target="../media/image191.png"/><Relationship Id="rId3" Type="http://schemas.openxmlformats.org/officeDocument/2006/relationships/image" Target="../media/image181.png"/><Relationship Id="rId7" Type="http://schemas.openxmlformats.org/officeDocument/2006/relationships/image" Target="../media/image185.jpeg"/><Relationship Id="rId12" Type="http://schemas.openxmlformats.org/officeDocument/2006/relationships/image" Target="../media/image190.png"/><Relationship Id="rId2" Type="http://schemas.openxmlformats.org/officeDocument/2006/relationships/image" Target="../media/image180.png"/><Relationship Id="rId1" Type="http://schemas.openxmlformats.org/officeDocument/2006/relationships/slideLayout" Target="../slideLayouts/slideLayout12.xml"/><Relationship Id="rId6" Type="http://schemas.openxmlformats.org/officeDocument/2006/relationships/image" Target="../media/image184.png"/><Relationship Id="rId11" Type="http://schemas.openxmlformats.org/officeDocument/2006/relationships/image" Target="../media/image189.jpeg"/><Relationship Id="rId5" Type="http://schemas.openxmlformats.org/officeDocument/2006/relationships/image" Target="../media/image183.png"/><Relationship Id="rId10" Type="http://schemas.openxmlformats.org/officeDocument/2006/relationships/image" Target="../media/image188.jpeg"/><Relationship Id="rId4" Type="http://schemas.openxmlformats.org/officeDocument/2006/relationships/image" Target="../media/image182.png"/><Relationship Id="rId9" Type="http://schemas.openxmlformats.org/officeDocument/2006/relationships/image" Target="../media/image187.jpeg"/></Relationships>
</file>

<file path=ppt/slides/_rels/slide22.xml.rels><?xml version="1.0" encoding="UTF-8" standalone="yes"?>
<Relationships xmlns="http://schemas.openxmlformats.org/package/2006/relationships"><Relationship Id="rId3" Type="http://schemas.openxmlformats.org/officeDocument/2006/relationships/image" Target="../media/image193.jpeg"/><Relationship Id="rId2" Type="http://schemas.openxmlformats.org/officeDocument/2006/relationships/image" Target="../media/image192.png"/><Relationship Id="rId1" Type="http://schemas.openxmlformats.org/officeDocument/2006/relationships/slideLayout" Target="../slideLayouts/slideLayout12.xml"/><Relationship Id="rId5" Type="http://schemas.openxmlformats.org/officeDocument/2006/relationships/image" Target="../media/image195.png"/><Relationship Id="rId4" Type="http://schemas.openxmlformats.org/officeDocument/2006/relationships/image" Target="../media/image194.png"/></Relationships>
</file>

<file path=ppt/slides/_rels/slide23.xml.rels><?xml version="1.0" encoding="UTF-8" standalone="yes"?>
<Relationships xmlns="http://schemas.openxmlformats.org/package/2006/relationships"><Relationship Id="rId8" Type="http://schemas.openxmlformats.org/officeDocument/2006/relationships/image" Target="../media/image202.png"/><Relationship Id="rId3" Type="http://schemas.openxmlformats.org/officeDocument/2006/relationships/image" Target="../media/image197.png"/><Relationship Id="rId7" Type="http://schemas.openxmlformats.org/officeDocument/2006/relationships/image" Target="../media/image201.jpeg"/><Relationship Id="rId2" Type="http://schemas.openxmlformats.org/officeDocument/2006/relationships/image" Target="../media/image196.png"/><Relationship Id="rId1" Type="http://schemas.openxmlformats.org/officeDocument/2006/relationships/slideLayout" Target="../slideLayouts/slideLayout12.xml"/><Relationship Id="rId6" Type="http://schemas.openxmlformats.org/officeDocument/2006/relationships/image" Target="../media/image200.jpeg"/><Relationship Id="rId5" Type="http://schemas.openxmlformats.org/officeDocument/2006/relationships/image" Target="../media/image199.jpeg"/><Relationship Id="rId4" Type="http://schemas.openxmlformats.org/officeDocument/2006/relationships/image" Target="../media/image198.png"/><Relationship Id="rId9" Type="http://schemas.openxmlformats.org/officeDocument/2006/relationships/image" Target="../media/image203.png"/></Relationships>
</file>

<file path=ppt/slides/_rels/slide24.xml.rels><?xml version="1.0" encoding="UTF-8" standalone="yes"?>
<Relationships xmlns="http://schemas.openxmlformats.org/package/2006/relationships"><Relationship Id="rId8" Type="http://schemas.openxmlformats.org/officeDocument/2006/relationships/image" Target="../media/image210.jpeg"/><Relationship Id="rId13" Type="http://schemas.openxmlformats.org/officeDocument/2006/relationships/image" Target="../media/image215.jpeg"/><Relationship Id="rId3" Type="http://schemas.openxmlformats.org/officeDocument/2006/relationships/image" Target="../media/image205.png"/><Relationship Id="rId7" Type="http://schemas.openxmlformats.org/officeDocument/2006/relationships/image" Target="../media/image209.png"/><Relationship Id="rId12" Type="http://schemas.openxmlformats.org/officeDocument/2006/relationships/image" Target="../media/image214.jpeg"/><Relationship Id="rId2" Type="http://schemas.openxmlformats.org/officeDocument/2006/relationships/image" Target="../media/image204.png"/><Relationship Id="rId1" Type="http://schemas.openxmlformats.org/officeDocument/2006/relationships/slideLayout" Target="../slideLayouts/slideLayout12.xml"/><Relationship Id="rId6" Type="http://schemas.openxmlformats.org/officeDocument/2006/relationships/image" Target="../media/image208.png"/><Relationship Id="rId11" Type="http://schemas.openxmlformats.org/officeDocument/2006/relationships/image" Target="../media/image213.jpeg"/><Relationship Id="rId5" Type="http://schemas.openxmlformats.org/officeDocument/2006/relationships/image" Target="../media/image207.png"/><Relationship Id="rId15" Type="http://schemas.openxmlformats.org/officeDocument/2006/relationships/image" Target="../media/image217.png"/><Relationship Id="rId10" Type="http://schemas.openxmlformats.org/officeDocument/2006/relationships/image" Target="../media/image212.jpeg"/><Relationship Id="rId4" Type="http://schemas.openxmlformats.org/officeDocument/2006/relationships/image" Target="../media/image206.png"/><Relationship Id="rId9" Type="http://schemas.openxmlformats.org/officeDocument/2006/relationships/image" Target="../media/image211.jpeg"/><Relationship Id="rId14" Type="http://schemas.openxmlformats.org/officeDocument/2006/relationships/image" Target="../media/image216.png"/></Relationships>
</file>

<file path=ppt/slides/_rels/slide25.xml.rels><?xml version="1.0" encoding="UTF-8" standalone="yes"?>
<Relationships xmlns="http://schemas.openxmlformats.org/package/2006/relationships"><Relationship Id="rId3" Type="http://schemas.openxmlformats.org/officeDocument/2006/relationships/image" Target="../media/image219.png"/><Relationship Id="rId2" Type="http://schemas.openxmlformats.org/officeDocument/2006/relationships/image" Target="../media/image218.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221.png"/><Relationship Id="rId2" Type="http://schemas.openxmlformats.org/officeDocument/2006/relationships/image" Target="../media/image220.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223.png"/><Relationship Id="rId7" Type="http://schemas.openxmlformats.org/officeDocument/2006/relationships/image" Target="../media/image227.png"/><Relationship Id="rId2" Type="http://schemas.openxmlformats.org/officeDocument/2006/relationships/image" Target="../media/image222.png"/><Relationship Id="rId1" Type="http://schemas.openxmlformats.org/officeDocument/2006/relationships/slideLayout" Target="../slideLayouts/slideLayout12.xml"/><Relationship Id="rId6" Type="http://schemas.openxmlformats.org/officeDocument/2006/relationships/image" Target="../media/image226.png"/><Relationship Id="rId5" Type="http://schemas.openxmlformats.org/officeDocument/2006/relationships/image" Target="../media/image225.png"/><Relationship Id="rId4" Type="http://schemas.openxmlformats.org/officeDocument/2006/relationships/image" Target="../media/image224.jpeg"/></Relationships>
</file>

<file path=ppt/slides/_rels/slide3.xml.rels><?xml version="1.0" encoding="UTF-8" standalone="yes"?>
<Relationships xmlns="http://schemas.openxmlformats.org/package/2006/relationships"><Relationship Id="rId8" Type="http://schemas.openxmlformats.org/officeDocument/2006/relationships/image" Target="../media/image13.jpeg"/><Relationship Id="rId13" Type="http://schemas.openxmlformats.org/officeDocument/2006/relationships/image" Target="../media/image18.png"/><Relationship Id="rId3" Type="http://schemas.openxmlformats.org/officeDocument/2006/relationships/image" Target="../media/image8.png"/><Relationship Id="rId7" Type="http://schemas.openxmlformats.org/officeDocument/2006/relationships/image" Target="../media/image12.jpeg"/><Relationship Id="rId12" Type="http://schemas.openxmlformats.org/officeDocument/2006/relationships/image" Target="../media/image17.png"/><Relationship Id="rId2" Type="http://schemas.openxmlformats.org/officeDocument/2006/relationships/image" Target="../media/image7.png"/><Relationship Id="rId1" Type="http://schemas.openxmlformats.org/officeDocument/2006/relationships/slideLayout" Target="../slideLayouts/slideLayout12.xml"/><Relationship Id="rId6" Type="http://schemas.openxmlformats.org/officeDocument/2006/relationships/image" Target="../media/image11.png"/><Relationship Id="rId11" Type="http://schemas.openxmlformats.org/officeDocument/2006/relationships/image" Target="../media/image16.jpeg"/><Relationship Id="rId5" Type="http://schemas.openxmlformats.org/officeDocument/2006/relationships/image" Target="../media/image10.png"/><Relationship Id="rId10" Type="http://schemas.openxmlformats.org/officeDocument/2006/relationships/image" Target="../media/image15.jpeg"/><Relationship Id="rId4" Type="http://schemas.openxmlformats.org/officeDocument/2006/relationships/image" Target="../media/image9.png"/><Relationship Id="rId9" Type="http://schemas.openxmlformats.org/officeDocument/2006/relationships/image" Target="../media/image14.jpeg"/></Relationships>
</file>

<file path=ppt/slides/_rels/slide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jpeg"/><Relationship Id="rId2" Type="http://schemas.openxmlformats.org/officeDocument/2006/relationships/image" Target="../media/image21.png"/><Relationship Id="rId1" Type="http://schemas.openxmlformats.org/officeDocument/2006/relationships/slideLayout" Target="../slideLayouts/slideLayout12.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png"/><Relationship Id="rId9" Type="http://schemas.openxmlformats.org/officeDocument/2006/relationships/image" Target="../media/image28.png"/></Relationships>
</file>

<file path=ppt/slides/_rels/slide6.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image" Target="../media/image30.png"/><Relationship Id="rId7" Type="http://schemas.openxmlformats.org/officeDocument/2006/relationships/image" Target="../media/image34.jpeg"/><Relationship Id="rId2" Type="http://schemas.openxmlformats.org/officeDocument/2006/relationships/image" Target="../media/image29.png"/><Relationship Id="rId1" Type="http://schemas.openxmlformats.org/officeDocument/2006/relationships/slideLayout" Target="../slideLayouts/slideLayout12.xml"/><Relationship Id="rId6" Type="http://schemas.openxmlformats.org/officeDocument/2006/relationships/image" Target="../media/image33.jpeg"/><Relationship Id="rId11" Type="http://schemas.openxmlformats.org/officeDocument/2006/relationships/image" Target="../media/image38.png"/><Relationship Id="rId5" Type="http://schemas.openxmlformats.org/officeDocument/2006/relationships/image" Target="../media/image32.png"/><Relationship Id="rId10" Type="http://schemas.openxmlformats.org/officeDocument/2006/relationships/image" Target="../media/image37.png"/><Relationship Id="rId4" Type="http://schemas.openxmlformats.org/officeDocument/2006/relationships/image" Target="../media/image31.png"/><Relationship Id="rId9" Type="http://schemas.openxmlformats.org/officeDocument/2006/relationships/image" Target="../media/image36.jpeg"/></Relationships>
</file>

<file path=ppt/slides/_rels/slide7.xml.rels><?xml version="1.0" encoding="UTF-8" standalone="yes"?>
<Relationships xmlns="http://schemas.openxmlformats.org/package/2006/relationships"><Relationship Id="rId8" Type="http://schemas.openxmlformats.org/officeDocument/2006/relationships/image" Target="../media/image45.jpeg"/><Relationship Id="rId13" Type="http://schemas.openxmlformats.org/officeDocument/2006/relationships/image" Target="../media/image50.png"/><Relationship Id="rId3" Type="http://schemas.openxmlformats.org/officeDocument/2006/relationships/image" Target="../media/image40.png"/><Relationship Id="rId7" Type="http://schemas.openxmlformats.org/officeDocument/2006/relationships/image" Target="../media/image44.jpeg"/><Relationship Id="rId12" Type="http://schemas.openxmlformats.org/officeDocument/2006/relationships/image" Target="../media/image49.png"/><Relationship Id="rId2" Type="http://schemas.openxmlformats.org/officeDocument/2006/relationships/image" Target="../media/image39.png"/><Relationship Id="rId1" Type="http://schemas.openxmlformats.org/officeDocument/2006/relationships/slideLayout" Target="../slideLayouts/slideLayout12.xml"/><Relationship Id="rId6" Type="http://schemas.openxmlformats.org/officeDocument/2006/relationships/image" Target="../media/image43.png"/><Relationship Id="rId11" Type="http://schemas.openxmlformats.org/officeDocument/2006/relationships/image" Target="../media/image48.jpeg"/><Relationship Id="rId5" Type="http://schemas.openxmlformats.org/officeDocument/2006/relationships/image" Target="../media/image42.png"/><Relationship Id="rId10" Type="http://schemas.openxmlformats.org/officeDocument/2006/relationships/image" Target="../media/image47.jpeg"/><Relationship Id="rId4" Type="http://schemas.openxmlformats.org/officeDocument/2006/relationships/image" Target="../media/image41.png"/><Relationship Id="rId9" Type="http://schemas.openxmlformats.org/officeDocument/2006/relationships/image" Target="../media/image46.jpeg"/><Relationship Id="rId14" Type="http://schemas.openxmlformats.org/officeDocument/2006/relationships/image" Target="../media/image51.png"/></Relationships>
</file>

<file path=ppt/slides/_rels/slide8.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53.png"/><Relationship Id="rId7" Type="http://schemas.openxmlformats.org/officeDocument/2006/relationships/image" Target="../media/image57.jpeg"/><Relationship Id="rId2" Type="http://schemas.openxmlformats.org/officeDocument/2006/relationships/image" Target="../media/image52.png"/><Relationship Id="rId1" Type="http://schemas.openxmlformats.org/officeDocument/2006/relationships/slideLayout" Target="../slideLayouts/slideLayout12.xml"/><Relationship Id="rId6" Type="http://schemas.openxmlformats.org/officeDocument/2006/relationships/image" Target="../media/image56.jpeg"/><Relationship Id="rId5" Type="http://schemas.openxmlformats.org/officeDocument/2006/relationships/image" Target="../media/image55.jpeg"/><Relationship Id="rId4" Type="http://schemas.openxmlformats.org/officeDocument/2006/relationships/image" Target="../media/image54.png"/><Relationship Id="rId9" Type="http://schemas.openxmlformats.org/officeDocument/2006/relationships/image" Target="../media/image59.png"/></Relationships>
</file>

<file path=ppt/slides/_rels/slide9.xml.rels><?xml version="1.0" encoding="UTF-8" standalone="yes"?>
<Relationships xmlns="http://schemas.openxmlformats.org/package/2006/relationships"><Relationship Id="rId8" Type="http://schemas.openxmlformats.org/officeDocument/2006/relationships/image" Target="../media/image66.jpeg"/><Relationship Id="rId3" Type="http://schemas.openxmlformats.org/officeDocument/2006/relationships/image" Target="../media/image61.png"/><Relationship Id="rId7" Type="http://schemas.openxmlformats.org/officeDocument/2006/relationships/image" Target="../media/image65.jpeg"/><Relationship Id="rId2" Type="http://schemas.openxmlformats.org/officeDocument/2006/relationships/image" Target="../media/image60.png"/><Relationship Id="rId1" Type="http://schemas.openxmlformats.org/officeDocument/2006/relationships/slideLayout" Target="../slideLayouts/slideLayout12.xml"/><Relationship Id="rId6" Type="http://schemas.openxmlformats.org/officeDocument/2006/relationships/image" Target="../media/image64.jpeg"/><Relationship Id="rId11" Type="http://schemas.openxmlformats.org/officeDocument/2006/relationships/image" Target="../media/image69.png"/><Relationship Id="rId5" Type="http://schemas.openxmlformats.org/officeDocument/2006/relationships/image" Target="../media/image63.png"/><Relationship Id="rId10" Type="http://schemas.openxmlformats.org/officeDocument/2006/relationships/image" Target="../media/image68.png"/><Relationship Id="rId4" Type="http://schemas.openxmlformats.org/officeDocument/2006/relationships/image" Target="../media/image62.png"/><Relationship Id="rId9" Type="http://schemas.openxmlformats.org/officeDocument/2006/relationships/image" Target="../media/image6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1" name="Gruppieren"/>
          <p:cNvGrpSpPr/>
          <p:nvPr/>
        </p:nvGrpSpPr>
        <p:grpSpPr>
          <a:xfrm>
            <a:off x="3193737" y="5107185"/>
            <a:ext cx="3979147" cy="719216"/>
            <a:chOff x="0" y="0"/>
            <a:chExt cx="3979145" cy="719214"/>
          </a:xfrm>
        </p:grpSpPr>
        <p:sp>
          <p:nvSpPr>
            <p:cNvPr id="119"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20"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pic>
        <p:nvPicPr>
          <p:cNvPr id="122" name="Bild" descr="Bild"/>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56814" y="5100132"/>
            <a:ext cx="1418715" cy="733323"/>
          </a:xfrm>
          <a:prstGeom prst="rect">
            <a:avLst/>
          </a:prstGeom>
          <a:ln w="3175">
            <a:miter lim="400000"/>
          </a:ln>
        </p:spPr>
      </p:pic>
      <p:pic>
        <p:nvPicPr>
          <p:cNvPr id="123" name="IMG_0139.jpg" descr="IMG_0139.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09497" y="5230051"/>
            <a:ext cx="1285938" cy="473484"/>
          </a:xfrm>
          <a:prstGeom prst="rect">
            <a:avLst/>
          </a:prstGeom>
          <a:ln w="3175">
            <a:miter lim="400000"/>
          </a:ln>
        </p:spPr>
      </p:pic>
      <p:sp>
        <p:nvSpPr>
          <p:cNvPr id="124" name="Vorlage zum Abtippen mit den blau-roten Buchstabenseiten für MetaTalk 6x11 (Download: www.metacom-symbole.de)"/>
          <p:cNvSpPr txBox="1"/>
          <p:nvPr/>
        </p:nvSpPr>
        <p:spPr>
          <a:xfrm>
            <a:off x="829912" y="6054775"/>
            <a:ext cx="2195449" cy="770983"/>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spAutoFit/>
          </a:bodyPr>
          <a:lstStyle>
            <a:lvl1pPr algn="l">
              <a:lnSpc>
                <a:spcPct val="120000"/>
              </a:lnSpc>
              <a:defRPr sz="1100" b="0"/>
            </a:lvl1pPr>
          </a:lstStyle>
          <a:p>
            <a:r>
              <a:t>Vorlage zum Abtippen mit den blau-roten Buchstabenseiten für MetaTalk 6x11 (Download: www.metacom-symbole.de)</a:t>
            </a:r>
          </a:p>
        </p:txBody>
      </p:sp>
      <p:sp>
        <p:nvSpPr>
          <p:cNvPr id="125" name="Platz zum handschriftlichen Abschreiben"/>
          <p:cNvSpPr txBox="1"/>
          <p:nvPr/>
        </p:nvSpPr>
        <p:spPr>
          <a:xfrm>
            <a:off x="3188220" y="6054775"/>
            <a:ext cx="3990182" cy="224690"/>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spAutoFit/>
          </a:bodyPr>
          <a:lstStyle>
            <a:lvl1pPr algn="l">
              <a:lnSpc>
                <a:spcPct val="120000"/>
              </a:lnSpc>
              <a:defRPr sz="1100" b="0"/>
            </a:lvl1pPr>
          </a:lstStyle>
          <a:p>
            <a:r>
              <a:t>Platz zum handschriftlichen Abschreiben</a:t>
            </a:r>
          </a:p>
        </p:txBody>
      </p:sp>
      <p:sp>
        <p:nvSpPr>
          <p:cNvPr id="126" name="Symbolpfad MetaTalk 6x11"/>
          <p:cNvSpPr txBox="1"/>
          <p:nvPr/>
        </p:nvSpPr>
        <p:spPr>
          <a:xfrm>
            <a:off x="7341261" y="6054775"/>
            <a:ext cx="1799961" cy="224690"/>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spAutoFit/>
          </a:bodyPr>
          <a:lstStyle>
            <a:lvl1pPr algn="l">
              <a:lnSpc>
                <a:spcPct val="120000"/>
              </a:lnSpc>
              <a:defRPr sz="1100" b="0"/>
            </a:lvl1pPr>
          </a:lstStyle>
          <a:p>
            <a:r>
              <a:t>Symbolpfad MetaTalk 6x11</a:t>
            </a:r>
          </a:p>
        </p:txBody>
      </p:sp>
      <p:sp>
        <p:nvSpPr>
          <p:cNvPr id="127" name="Schreibmappe ABC…"/>
          <p:cNvSpPr txBox="1"/>
          <p:nvPr/>
        </p:nvSpPr>
        <p:spPr>
          <a:xfrm>
            <a:off x="803301" y="510039"/>
            <a:ext cx="8146999" cy="4317790"/>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spAutoFit/>
          </a:bodyPr>
          <a:lstStyle/>
          <a:p>
            <a:pPr algn="l">
              <a:lnSpc>
                <a:spcPct val="120000"/>
              </a:lnSpc>
              <a:defRPr sz="2300"/>
            </a:pPr>
            <a:r>
              <a:t>Schreibmappe ABC </a:t>
            </a:r>
          </a:p>
          <a:p>
            <a:pPr algn="l">
              <a:lnSpc>
                <a:spcPct val="120000"/>
              </a:lnSpc>
              <a:defRPr sz="1200" b="0"/>
            </a:pPr>
            <a:endParaRPr/>
          </a:p>
          <a:p>
            <a:pPr algn="l">
              <a:lnSpc>
                <a:spcPct val="120000"/>
              </a:lnSpc>
              <a:defRPr sz="1200" b="0"/>
            </a:pPr>
            <a:r>
              <a:t>Die vorliegende Schreibmappe stellt eine alphabetisch sortierte </a:t>
            </a:r>
            <a:r>
              <a:rPr b="1"/>
              <a:t>Sammlung zwei- oder mehrsilbiger Wörter</a:t>
            </a:r>
            <a:r>
              <a:t> </a:t>
            </a:r>
            <a:r>
              <a:rPr b="1"/>
              <a:t>in </a:t>
            </a:r>
            <a:r>
              <a:rPr b="1">
                <a:solidFill>
                  <a:schemeClr val="accent1">
                    <a:hueOff val="114395"/>
                    <a:lumOff val="-24975"/>
                  </a:schemeClr>
                </a:solidFill>
              </a:rPr>
              <a:t>blau</a:t>
            </a:r>
            <a:r>
              <a:rPr b="1"/>
              <a:t>-</a:t>
            </a:r>
            <a:r>
              <a:rPr b="1">
                <a:solidFill>
                  <a:schemeClr val="accent5">
                    <a:lumOff val="-29866"/>
                  </a:schemeClr>
                </a:solidFill>
              </a:rPr>
              <a:t>roter</a:t>
            </a:r>
            <a:r>
              <a:rPr b="1"/>
              <a:t> Silbenschrift </a:t>
            </a:r>
            <a:r>
              <a:t>zu Verfügung, die der Modell-Wörterliste zum Grundwortschatz der Klassen 1 und 2 an Schulen in Schleswig-Holstein entnommen wurden. Sie kann individuell angepasst und erweitert werden.</a:t>
            </a:r>
          </a:p>
          <a:p>
            <a:pPr algn="l">
              <a:lnSpc>
                <a:spcPct val="120000"/>
              </a:lnSpc>
              <a:defRPr sz="1200" b="0"/>
            </a:pPr>
            <a:endParaRPr/>
          </a:p>
          <a:p>
            <a:pPr algn="l">
              <a:lnSpc>
                <a:spcPct val="120000"/>
              </a:lnSpc>
              <a:defRPr sz="1200" b="0"/>
            </a:pPr>
            <a:r>
              <a:t>Die Schreibmappe ermöglicht folgende Arbeitsweisen:</a:t>
            </a:r>
          </a:p>
          <a:p>
            <a:pPr marL="166687" indent="-166687" algn="l">
              <a:lnSpc>
                <a:spcPct val="120000"/>
              </a:lnSpc>
              <a:buSzPct val="145000"/>
              <a:buChar char="•"/>
              <a:defRPr sz="1200" b="0"/>
            </a:pPr>
            <a:r>
              <a:t>Wörtersuche nach dem Alphabet</a:t>
            </a:r>
          </a:p>
          <a:p>
            <a:pPr marL="166687" indent="-166687" algn="l">
              <a:lnSpc>
                <a:spcPct val="120000"/>
              </a:lnSpc>
              <a:buSzPct val="145000"/>
              <a:buChar char="•"/>
              <a:defRPr sz="1200" b="0"/>
            </a:pPr>
            <a:r>
              <a:t>Abtippen der Wörter mit einer Tastatur</a:t>
            </a:r>
          </a:p>
          <a:p>
            <a:pPr marL="166687" indent="-166687" algn="l">
              <a:lnSpc>
                <a:spcPct val="120000"/>
              </a:lnSpc>
              <a:buSzPct val="145000"/>
              <a:buChar char="•"/>
              <a:defRPr sz="1200" b="0"/>
            </a:pPr>
            <a:r>
              <a:t>Silbenweises Abtippen von Wörtern, z.B. mit den blau-roten Buchstabenseiten für MetaTalk 6x11</a:t>
            </a:r>
          </a:p>
          <a:p>
            <a:pPr marL="166687" indent="-166687" algn="l">
              <a:lnSpc>
                <a:spcPct val="120000"/>
              </a:lnSpc>
              <a:buSzPct val="145000"/>
              <a:buChar char="•"/>
              <a:defRPr sz="1200" b="0"/>
            </a:pPr>
            <a:r>
              <a:t>Handschriftliches Abschreiben in die Lineatur (einfarbig)</a:t>
            </a:r>
          </a:p>
          <a:p>
            <a:pPr marL="166687" indent="-166687" algn="l">
              <a:lnSpc>
                <a:spcPct val="120000"/>
              </a:lnSpc>
              <a:buSzPct val="145000"/>
              <a:buChar char="•"/>
              <a:defRPr sz="1200" b="0"/>
            </a:pPr>
            <a:r>
              <a:t>Handschriftliches, silbenweises Abschreiben in die Lineatur (blau-rot)</a:t>
            </a:r>
          </a:p>
          <a:p>
            <a:pPr marL="166687" indent="-166687" algn="l">
              <a:lnSpc>
                <a:spcPct val="120000"/>
              </a:lnSpc>
              <a:buSzPct val="145000"/>
              <a:buChar char="•"/>
              <a:defRPr sz="1200" b="0"/>
            </a:pPr>
            <a:r>
              <a:t>Wörtersuche im Vokabular MetaTalk 6x11mit Unterstützung durch Symbolpfade</a:t>
            </a:r>
          </a:p>
          <a:p>
            <a:pPr algn="l">
              <a:lnSpc>
                <a:spcPct val="120000"/>
              </a:lnSpc>
              <a:defRPr sz="1200" b="0"/>
            </a:pPr>
            <a:endParaRPr/>
          </a:p>
          <a:p>
            <a:pPr algn="l">
              <a:lnSpc>
                <a:spcPct val="120000"/>
              </a:lnSpc>
              <a:defRPr sz="1200" b="0"/>
            </a:pPr>
            <a:r>
              <a:t>Die Schreibmappe kann ausgedruckt und auch digital verwendet werden. </a:t>
            </a:r>
          </a:p>
          <a:p>
            <a:pPr algn="l">
              <a:lnSpc>
                <a:spcPct val="120000"/>
              </a:lnSpc>
              <a:defRPr sz="1200" b="0"/>
            </a:pPr>
            <a:r>
              <a:t>Bei der Druckversion können die einzelnen Blätter in Klarsichthüllen gelegt und mit wasserlöslichen Stiften zum wiederholten Schreiben genutzt werden. In der digitalen Version, z.B. am Whiteboard oder auf dem Tablet, sind ebenfalls handschriftliche Versuche möglich.</a:t>
            </a:r>
          </a:p>
        </p:txBody>
      </p:sp>
      <p:sp>
        <p:nvSpPr>
          <p:cNvPr id="128" name="© 2023 Angela Hallbauer &amp; Annette Kitzinger"/>
          <p:cNvSpPr txBox="1"/>
          <p:nvPr/>
        </p:nvSpPr>
        <p:spPr>
          <a:xfrm>
            <a:off x="821445" y="12235238"/>
            <a:ext cx="3096655" cy="22468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spAutoFit/>
          </a:bodyPr>
          <a:lstStyle>
            <a:lvl1pPr algn="l">
              <a:lnSpc>
                <a:spcPct val="120000"/>
              </a:lnSpc>
              <a:defRPr sz="1100" b="0"/>
            </a:lvl1pPr>
          </a:lstStyle>
          <a:p>
            <a:r>
              <a:t>© 2023 Angela Hallbauer &amp; Annette Kitzinger</a:t>
            </a:r>
          </a:p>
        </p:txBody>
      </p:sp>
      <p:sp>
        <p:nvSpPr>
          <p:cNvPr id="129" name="Hinweise zum Erweitern und Nutzen der Mappe mit MetaTalk…"/>
          <p:cNvSpPr txBox="1"/>
          <p:nvPr/>
        </p:nvSpPr>
        <p:spPr>
          <a:xfrm>
            <a:off x="825500" y="7891663"/>
            <a:ext cx="8146999" cy="2390009"/>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spAutoFit/>
          </a:bodyPr>
          <a:lstStyle/>
          <a:p>
            <a:pPr algn="l">
              <a:lnSpc>
                <a:spcPct val="120000"/>
              </a:lnSpc>
              <a:defRPr sz="1200"/>
            </a:pPr>
            <a:r>
              <a:t>Hinweise zum Erweitern und Nutzen der Mappe mit MetaTalk</a:t>
            </a:r>
          </a:p>
          <a:p>
            <a:pPr algn="l">
              <a:lnSpc>
                <a:spcPct val="120000"/>
              </a:lnSpc>
              <a:defRPr sz="1200" b="0"/>
            </a:pPr>
            <a:endParaRPr/>
          </a:p>
          <a:p>
            <a:pPr algn="l">
              <a:lnSpc>
                <a:spcPct val="120000"/>
              </a:lnSpc>
              <a:defRPr sz="1200" b="0"/>
            </a:pPr>
            <a:r>
              <a:t>Download der blau-roten Buchstabenseiten: </a:t>
            </a:r>
          </a:p>
          <a:p>
            <a:pPr algn="l">
              <a:lnSpc>
                <a:spcPct val="120000"/>
              </a:lnSpc>
              <a:defRPr sz="1200" b="0"/>
            </a:pPr>
            <a:r>
              <a:rPr u="sng">
                <a:hlinkClick r:id="rId4"/>
              </a:rPr>
              <a:t>https://www.metacom-symbole.de/downloads/download_metatalkde.html</a:t>
            </a:r>
          </a:p>
          <a:p>
            <a:pPr algn="l">
              <a:lnSpc>
                <a:spcPct val="120000"/>
              </a:lnSpc>
              <a:defRPr sz="1200" b="0"/>
            </a:pPr>
            <a:endParaRPr u="sng">
              <a:hlinkClick r:id="rId4"/>
            </a:endParaRPr>
          </a:p>
          <a:p>
            <a:pPr algn="l">
              <a:lnSpc>
                <a:spcPct val="120000"/>
              </a:lnSpc>
              <a:defRPr sz="1200" b="0"/>
            </a:pPr>
            <a:r>
              <a:t>Erweitern der Mappe: </a:t>
            </a:r>
          </a:p>
          <a:p>
            <a:pPr algn="l">
              <a:lnSpc>
                <a:spcPct val="120000"/>
              </a:lnSpc>
              <a:defRPr sz="1200" b="0"/>
            </a:pPr>
            <a:r>
              <a:t>Die blau-roten Wörter wurden mit den blau-roten MetaTalk Buchstabenseiten geschrieben. Anschließend wurden Screenshots der Sammelleiste erstellt, zugeschnitten und in die Schreibmappen-Datei eingefügt.</a:t>
            </a:r>
          </a:p>
          <a:p>
            <a:pPr algn="l">
              <a:lnSpc>
                <a:spcPct val="120000"/>
              </a:lnSpc>
              <a:defRPr sz="1200" b="0"/>
            </a:pPr>
            <a:endParaRPr/>
          </a:p>
          <a:p>
            <a:pPr algn="l">
              <a:lnSpc>
                <a:spcPct val="120000"/>
              </a:lnSpc>
              <a:defRPr sz="1200" b="0"/>
            </a:pPr>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6" name="Linien"/>
          <p:cNvSpPr/>
          <p:nvPr/>
        </p:nvSpPr>
        <p:spPr>
          <a:xfrm>
            <a:off x="902413" y="1219200"/>
            <a:ext cx="8561795" cy="0"/>
          </a:xfrm>
          <a:prstGeom prst="line">
            <a:avLst/>
          </a:prstGeom>
          <a:ln w="38100" cap="rnd">
            <a:solidFill>
              <a:srgbClr val="5E5E5E"/>
            </a:solidFill>
            <a:custDash>
              <a:ds d="100000" sp="200000"/>
            </a:custDash>
            <a:miter lim="400000"/>
          </a:ln>
        </p:spPr>
        <p:txBody>
          <a:bodyPr lIns="38100" tIns="38100" rIns="38100" bIns="38100" anchor="ctr"/>
          <a:lstStyle/>
          <a:p>
            <a:endParaRPr/>
          </a:p>
        </p:txBody>
      </p:sp>
      <p:pic>
        <p:nvPicPr>
          <p:cNvPr id="457" name="Bild" descr="Bild"/>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59421" y="1481510"/>
            <a:ext cx="2104108" cy="733323"/>
          </a:xfrm>
          <a:prstGeom prst="rect">
            <a:avLst/>
          </a:prstGeom>
          <a:ln w="3175">
            <a:miter lim="400000"/>
          </a:ln>
        </p:spPr>
      </p:pic>
      <p:pic>
        <p:nvPicPr>
          <p:cNvPr id="458" name="IMG_0189.jpg" descr="IMG_0189.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6631" y="1613221"/>
            <a:ext cx="710190" cy="469901"/>
          </a:xfrm>
          <a:prstGeom prst="rect">
            <a:avLst/>
          </a:prstGeom>
          <a:ln w="3175">
            <a:miter lim="400000"/>
          </a:ln>
        </p:spPr>
      </p:pic>
      <p:pic>
        <p:nvPicPr>
          <p:cNvPr id="459" name="Bild" descr="Bild"/>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958028" y="422292"/>
            <a:ext cx="881494" cy="735411"/>
          </a:xfrm>
          <a:prstGeom prst="rect">
            <a:avLst/>
          </a:prstGeom>
          <a:ln w="3175">
            <a:miter lim="400000"/>
          </a:ln>
        </p:spPr>
      </p:pic>
      <p:pic>
        <p:nvPicPr>
          <p:cNvPr id="460" name="Bild" descr="Bild"/>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638860" y="422292"/>
            <a:ext cx="881493" cy="735411"/>
          </a:xfrm>
          <a:prstGeom prst="rect">
            <a:avLst/>
          </a:prstGeom>
          <a:ln w="3175">
            <a:miter lim="400000"/>
          </a:ln>
        </p:spPr>
      </p:pic>
      <p:grpSp>
        <p:nvGrpSpPr>
          <p:cNvPr id="463" name="Gruppieren"/>
          <p:cNvGrpSpPr/>
          <p:nvPr/>
        </p:nvGrpSpPr>
        <p:grpSpPr>
          <a:xfrm>
            <a:off x="3206438" y="1496661"/>
            <a:ext cx="3979146" cy="719216"/>
            <a:chOff x="0" y="0"/>
            <a:chExt cx="3979145" cy="719214"/>
          </a:xfrm>
        </p:grpSpPr>
        <p:sp>
          <p:nvSpPr>
            <p:cNvPr id="461"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462"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466" name="Gruppieren"/>
          <p:cNvGrpSpPr/>
          <p:nvPr/>
        </p:nvGrpSpPr>
        <p:grpSpPr>
          <a:xfrm>
            <a:off x="3206437" y="4915405"/>
            <a:ext cx="3979147" cy="719215"/>
            <a:chOff x="0" y="0"/>
            <a:chExt cx="3979145" cy="719214"/>
          </a:xfrm>
        </p:grpSpPr>
        <p:sp>
          <p:nvSpPr>
            <p:cNvPr id="464"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465"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469" name="Gruppieren"/>
          <p:cNvGrpSpPr/>
          <p:nvPr/>
        </p:nvGrpSpPr>
        <p:grpSpPr>
          <a:xfrm>
            <a:off x="3206438" y="2620048"/>
            <a:ext cx="3979146" cy="719216"/>
            <a:chOff x="0" y="0"/>
            <a:chExt cx="3979145" cy="719214"/>
          </a:xfrm>
        </p:grpSpPr>
        <p:sp>
          <p:nvSpPr>
            <p:cNvPr id="467"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468"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472" name="Gruppieren"/>
          <p:cNvGrpSpPr/>
          <p:nvPr/>
        </p:nvGrpSpPr>
        <p:grpSpPr>
          <a:xfrm>
            <a:off x="3206438" y="3770922"/>
            <a:ext cx="3979146" cy="719215"/>
            <a:chOff x="0" y="0"/>
            <a:chExt cx="3979145" cy="719214"/>
          </a:xfrm>
        </p:grpSpPr>
        <p:sp>
          <p:nvSpPr>
            <p:cNvPr id="470"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471"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475" name="Gruppieren"/>
          <p:cNvGrpSpPr/>
          <p:nvPr/>
        </p:nvGrpSpPr>
        <p:grpSpPr>
          <a:xfrm>
            <a:off x="3193738" y="6046589"/>
            <a:ext cx="3979146" cy="719216"/>
            <a:chOff x="0" y="0"/>
            <a:chExt cx="3979145" cy="719214"/>
          </a:xfrm>
        </p:grpSpPr>
        <p:sp>
          <p:nvSpPr>
            <p:cNvPr id="473"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474"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478" name="Gruppieren"/>
          <p:cNvGrpSpPr/>
          <p:nvPr/>
        </p:nvGrpSpPr>
        <p:grpSpPr>
          <a:xfrm>
            <a:off x="3206438" y="7182676"/>
            <a:ext cx="3979146" cy="719215"/>
            <a:chOff x="0" y="0"/>
            <a:chExt cx="3979145" cy="719214"/>
          </a:xfrm>
        </p:grpSpPr>
        <p:sp>
          <p:nvSpPr>
            <p:cNvPr id="476"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477"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481" name="Gruppieren"/>
          <p:cNvGrpSpPr/>
          <p:nvPr/>
        </p:nvGrpSpPr>
        <p:grpSpPr>
          <a:xfrm>
            <a:off x="3206438" y="8326051"/>
            <a:ext cx="3979146" cy="719215"/>
            <a:chOff x="0" y="0"/>
            <a:chExt cx="3979145" cy="719214"/>
          </a:xfrm>
        </p:grpSpPr>
        <p:sp>
          <p:nvSpPr>
            <p:cNvPr id="479"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480"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484" name="Gruppieren"/>
          <p:cNvGrpSpPr/>
          <p:nvPr/>
        </p:nvGrpSpPr>
        <p:grpSpPr>
          <a:xfrm>
            <a:off x="3206438" y="9462647"/>
            <a:ext cx="3979146" cy="719215"/>
            <a:chOff x="0" y="0"/>
            <a:chExt cx="3979145" cy="719214"/>
          </a:xfrm>
        </p:grpSpPr>
        <p:sp>
          <p:nvSpPr>
            <p:cNvPr id="482"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483"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487" name="Gruppieren"/>
          <p:cNvGrpSpPr/>
          <p:nvPr/>
        </p:nvGrpSpPr>
        <p:grpSpPr>
          <a:xfrm>
            <a:off x="3206438" y="10606022"/>
            <a:ext cx="3979146" cy="719215"/>
            <a:chOff x="0" y="0"/>
            <a:chExt cx="3979145" cy="719214"/>
          </a:xfrm>
        </p:grpSpPr>
        <p:sp>
          <p:nvSpPr>
            <p:cNvPr id="485"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486"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490" name="Gruppieren"/>
          <p:cNvGrpSpPr/>
          <p:nvPr/>
        </p:nvGrpSpPr>
        <p:grpSpPr>
          <a:xfrm>
            <a:off x="3206438" y="11745304"/>
            <a:ext cx="3979146" cy="719215"/>
            <a:chOff x="0" y="0"/>
            <a:chExt cx="3979145" cy="719214"/>
          </a:xfrm>
        </p:grpSpPr>
        <p:sp>
          <p:nvSpPr>
            <p:cNvPr id="488"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489"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2" name="Linien"/>
          <p:cNvSpPr/>
          <p:nvPr/>
        </p:nvSpPr>
        <p:spPr>
          <a:xfrm>
            <a:off x="902413" y="1219200"/>
            <a:ext cx="8561795" cy="0"/>
          </a:xfrm>
          <a:prstGeom prst="line">
            <a:avLst/>
          </a:prstGeom>
          <a:ln w="38100" cap="rnd">
            <a:solidFill>
              <a:srgbClr val="5E5E5E"/>
            </a:solidFill>
            <a:custDash>
              <a:ds d="100000" sp="200000"/>
            </a:custDash>
            <a:miter lim="400000"/>
          </a:ln>
        </p:spPr>
        <p:txBody>
          <a:bodyPr lIns="38100" tIns="38100" rIns="38100" bIns="38100" anchor="ctr"/>
          <a:lstStyle/>
          <a:p>
            <a:endParaRPr/>
          </a:p>
        </p:txBody>
      </p:sp>
      <p:pic>
        <p:nvPicPr>
          <p:cNvPr id="493" name="Bild" descr="Bild"/>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48666" y="2621091"/>
            <a:ext cx="2104108" cy="733323"/>
          </a:xfrm>
          <a:prstGeom prst="rect">
            <a:avLst/>
          </a:prstGeom>
          <a:ln w="3175">
            <a:miter lim="400000"/>
          </a:ln>
        </p:spPr>
      </p:pic>
      <p:pic>
        <p:nvPicPr>
          <p:cNvPr id="494" name="Bild" descr="Bild"/>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48666" y="3760673"/>
            <a:ext cx="2104108" cy="733323"/>
          </a:xfrm>
          <a:prstGeom prst="rect">
            <a:avLst/>
          </a:prstGeom>
          <a:ln w="3175">
            <a:miter lim="400000"/>
          </a:ln>
        </p:spPr>
      </p:pic>
      <p:pic>
        <p:nvPicPr>
          <p:cNvPr id="495" name="Bild" descr="Bild"/>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48666" y="1473912"/>
            <a:ext cx="2104108" cy="733323"/>
          </a:xfrm>
          <a:prstGeom prst="rect">
            <a:avLst/>
          </a:prstGeom>
          <a:ln w="3175">
            <a:miter lim="400000"/>
          </a:ln>
        </p:spPr>
      </p:pic>
      <p:pic>
        <p:nvPicPr>
          <p:cNvPr id="496" name="IMG_0191.jpg" descr="IMG_0191.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20695" y="2752802"/>
            <a:ext cx="644134" cy="469901"/>
          </a:xfrm>
          <a:prstGeom prst="rect">
            <a:avLst/>
          </a:prstGeom>
          <a:ln w="3175">
            <a:miter lim="400000"/>
          </a:ln>
        </p:spPr>
      </p:pic>
      <p:pic>
        <p:nvPicPr>
          <p:cNvPr id="497" name="IMG_0193.jpg" descr="IMG_0193.jp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12417" y="3892384"/>
            <a:ext cx="736890" cy="469901"/>
          </a:xfrm>
          <a:prstGeom prst="rect">
            <a:avLst/>
          </a:prstGeom>
          <a:ln w="3175">
            <a:miter lim="400000"/>
          </a:ln>
        </p:spPr>
      </p:pic>
      <p:pic>
        <p:nvPicPr>
          <p:cNvPr id="498" name="IMG_0306.jpg" descr="IMG_0306.jp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10967" y="1605623"/>
            <a:ext cx="1302906" cy="469901"/>
          </a:xfrm>
          <a:prstGeom prst="rect">
            <a:avLst/>
          </a:prstGeom>
          <a:ln w="3175">
            <a:miter lim="400000"/>
          </a:ln>
        </p:spPr>
      </p:pic>
      <p:pic>
        <p:nvPicPr>
          <p:cNvPr id="499" name="Bild" descr="Bild"/>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959973" y="422292"/>
            <a:ext cx="881494" cy="735411"/>
          </a:xfrm>
          <a:prstGeom prst="rect">
            <a:avLst/>
          </a:prstGeom>
          <a:ln w="3175">
            <a:miter lim="400000"/>
          </a:ln>
        </p:spPr>
      </p:pic>
      <p:pic>
        <p:nvPicPr>
          <p:cNvPr id="500" name="Bild" descr="Bild"/>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8636915" y="422292"/>
            <a:ext cx="881493" cy="735411"/>
          </a:xfrm>
          <a:prstGeom prst="rect">
            <a:avLst/>
          </a:prstGeom>
          <a:ln w="3175">
            <a:miter lim="400000"/>
          </a:ln>
        </p:spPr>
      </p:pic>
      <p:grpSp>
        <p:nvGrpSpPr>
          <p:cNvPr id="503" name="Gruppieren"/>
          <p:cNvGrpSpPr/>
          <p:nvPr/>
        </p:nvGrpSpPr>
        <p:grpSpPr>
          <a:xfrm>
            <a:off x="3206438" y="1496661"/>
            <a:ext cx="3979146" cy="719216"/>
            <a:chOff x="0" y="0"/>
            <a:chExt cx="3979145" cy="719214"/>
          </a:xfrm>
        </p:grpSpPr>
        <p:sp>
          <p:nvSpPr>
            <p:cNvPr id="501"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502"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506" name="Gruppieren"/>
          <p:cNvGrpSpPr/>
          <p:nvPr/>
        </p:nvGrpSpPr>
        <p:grpSpPr>
          <a:xfrm>
            <a:off x="3206437" y="4915405"/>
            <a:ext cx="3979147" cy="719215"/>
            <a:chOff x="0" y="0"/>
            <a:chExt cx="3979145" cy="719214"/>
          </a:xfrm>
        </p:grpSpPr>
        <p:sp>
          <p:nvSpPr>
            <p:cNvPr id="504"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505"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509" name="Gruppieren"/>
          <p:cNvGrpSpPr/>
          <p:nvPr/>
        </p:nvGrpSpPr>
        <p:grpSpPr>
          <a:xfrm>
            <a:off x="3206438" y="2620048"/>
            <a:ext cx="3979146" cy="719216"/>
            <a:chOff x="0" y="0"/>
            <a:chExt cx="3979145" cy="719214"/>
          </a:xfrm>
        </p:grpSpPr>
        <p:sp>
          <p:nvSpPr>
            <p:cNvPr id="507"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508"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512" name="Gruppieren"/>
          <p:cNvGrpSpPr/>
          <p:nvPr/>
        </p:nvGrpSpPr>
        <p:grpSpPr>
          <a:xfrm>
            <a:off x="3206438" y="3770922"/>
            <a:ext cx="3979146" cy="719215"/>
            <a:chOff x="0" y="0"/>
            <a:chExt cx="3979145" cy="719214"/>
          </a:xfrm>
        </p:grpSpPr>
        <p:sp>
          <p:nvSpPr>
            <p:cNvPr id="510"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511"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515" name="Gruppieren"/>
          <p:cNvGrpSpPr/>
          <p:nvPr/>
        </p:nvGrpSpPr>
        <p:grpSpPr>
          <a:xfrm>
            <a:off x="3193738" y="6046589"/>
            <a:ext cx="3979146" cy="719216"/>
            <a:chOff x="0" y="0"/>
            <a:chExt cx="3979145" cy="719214"/>
          </a:xfrm>
        </p:grpSpPr>
        <p:sp>
          <p:nvSpPr>
            <p:cNvPr id="513"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514"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518" name="Gruppieren"/>
          <p:cNvGrpSpPr/>
          <p:nvPr/>
        </p:nvGrpSpPr>
        <p:grpSpPr>
          <a:xfrm>
            <a:off x="3206438" y="7182676"/>
            <a:ext cx="3979146" cy="719215"/>
            <a:chOff x="0" y="0"/>
            <a:chExt cx="3979145" cy="719214"/>
          </a:xfrm>
        </p:grpSpPr>
        <p:sp>
          <p:nvSpPr>
            <p:cNvPr id="516"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517"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521" name="Gruppieren"/>
          <p:cNvGrpSpPr/>
          <p:nvPr/>
        </p:nvGrpSpPr>
        <p:grpSpPr>
          <a:xfrm>
            <a:off x="3206438" y="8326051"/>
            <a:ext cx="3979146" cy="719215"/>
            <a:chOff x="0" y="0"/>
            <a:chExt cx="3979145" cy="719214"/>
          </a:xfrm>
        </p:grpSpPr>
        <p:sp>
          <p:nvSpPr>
            <p:cNvPr id="519"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520"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524" name="Gruppieren"/>
          <p:cNvGrpSpPr/>
          <p:nvPr/>
        </p:nvGrpSpPr>
        <p:grpSpPr>
          <a:xfrm>
            <a:off x="3206438" y="9462647"/>
            <a:ext cx="3979146" cy="719215"/>
            <a:chOff x="0" y="0"/>
            <a:chExt cx="3979145" cy="719214"/>
          </a:xfrm>
        </p:grpSpPr>
        <p:sp>
          <p:nvSpPr>
            <p:cNvPr id="522"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523"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527" name="Gruppieren"/>
          <p:cNvGrpSpPr/>
          <p:nvPr/>
        </p:nvGrpSpPr>
        <p:grpSpPr>
          <a:xfrm>
            <a:off x="3206438" y="10606022"/>
            <a:ext cx="3979146" cy="719215"/>
            <a:chOff x="0" y="0"/>
            <a:chExt cx="3979145" cy="719214"/>
          </a:xfrm>
        </p:grpSpPr>
        <p:sp>
          <p:nvSpPr>
            <p:cNvPr id="525"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526"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530" name="Gruppieren"/>
          <p:cNvGrpSpPr/>
          <p:nvPr/>
        </p:nvGrpSpPr>
        <p:grpSpPr>
          <a:xfrm>
            <a:off x="3206438" y="11745304"/>
            <a:ext cx="3979146" cy="719215"/>
            <a:chOff x="0" y="0"/>
            <a:chExt cx="3979145" cy="719214"/>
          </a:xfrm>
        </p:grpSpPr>
        <p:sp>
          <p:nvSpPr>
            <p:cNvPr id="528"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529"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 name="Linien"/>
          <p:cNvSpPr/>
          <p:nvPr/>
        </p:nvSpPr>
        <p:spPr>
          <a:xfrm>
            <a:off x="902413" y="1219200"/>
            <a:ext cx="8561795" cy="0"/>
          </a:xfrm>
          <a:prstGeom prst="line">
            <a:avLst/>
          </a:prstGeom>
          <a:ln w="38100" cap="rnd">
            <a:solidFill>
              <a:srgbClr val="5E5E5E"/>
            </a:solidFill>
            <a:custDash>
              <a:ds d="100000" sp="200000"/>
            </a:custDash>
            <a:miter lim="400000"/>
          </a:ln>
        </p:spPr>
        <p:txBody>
          <a:bodyPr lIns="38100" tIns="38100" rIns="38100" bIns="38100" anchor="ctr"/>
          <a:lstStyle/>
          <a:p>
            <a:endParaRPr/>
          </a:p>
        </p:txBody>
      </p:sp>
      <p:pic>
        <p:nvPicPr>
          <p:cNvPr id="533" name="Bild" descr="Bild"/>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51147" y="2621091"/>
            <a:ext cx="1418715" cy="733323"/>
          </a:xfrm>
          <a:prstGeom prst="rect">
            <a:avLst/>
          </a:prstGeom>
          <a:ln w="3175">
            <a:miter lim="400000"/>
          </a:ln>
        </p:spPr>
      </p:pic>
      <p:pic>
        <p:nvPicPr>
          <p:cNvPr id="534" name="Bild" descr="Bild"/>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64683" y="3758585"/>
            <a:ext cx="2104108" cy="733323"/>
          </a:xfrm>
          <a:prstGeom prst="rect">
            <a:avLst/>
          </a:prstGeom>
          <a:ln w="3175">
            <a:miter lim="400000"/>
          </a:ln>
        </p:spPr>
      </p:pic>
      <p:pic>
        <p:nvPicPr>
          <p:cNvPr id="535" name="Bild" descr="Bild"/>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64683" y="4896079"/>
            <a:ext cx="2104108" cy="733323"/>
          </a:xfrm>
          <a:prstGeom prst="rect">
            <a:avLst/>
          </a:prstGeom>
          <a:ln w="3175">
            <a:miter lim="400000"/>
          </a:ln>
        </p:spPr>
      </p:pic>
      <p:pic>
        <p:nvPicPr>
          <p:cNvPr id="536" name="Bild" descr="Bild"/>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355659" y="6038791"/>
            <a:ext cx="1418716" cy="733323"/>
          </a:xfrm>
          <a:prstGeom prst="rect">
            <a:avLst/>
          </a:prstGeom>
          <a:ln w="3175">
            <a:miter lim="400000"/>
          </a:ln>
        </p:spPr>
      </p:pic>
      <p:pic>
        <p:nvPicPr>
          <p:cNvPr id="537" name="Bild" descr="Bild"/>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351983" y="7178372"/>
            <a:ext cx="2104108" cy="733323"/>
          </a:xfrm>
          <a:prstGeom prst="rect">
            <a:avLst/>
          </a:prstGeom>
          <a:ln w="3175">
            <a:miter lim="400000"/>
          </a:ln>
        </p:spPr>
      </p:pic>
      <p:pic>
        <p:nvPicPr>
          <p:cNvPr id="538" name="Bild" descr="Bild"/>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351983" y="8317953"/>
            <a:ext cx="2104108" cy="733323"/>
          </a:xfrm>
          <a:prstGeom prst="rect">
            <a:avLst/>
          </a:prstGeom>
          <a:ln w="3175">
            <a:miter lim="400000"/>
          </a:ln>
        </p:spPr>
      </p:pic>
      <p:pic>
        <p:nvPicPr>
          <p:cNvPr id="539" name="Bild" descr="Bild"/>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351983" y="9458578"/>
            <a:ext cx="2104109" cy="733323"/>
          </a:xfrm>
          <a:prstGeom prst="rect">
            <a:avLst/>
          </a:prstGeom>
          <a:ln w="3175">
            <a:miter lim="400000"/>
          </a:ln>
        </p:spPr>
      </p:pic>
      <p:pic>
        <p:nvPicPr>
          <p:cNvPr id="540" name="Bild" descr="Bild"/>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7360171" y="1481510"/>
            <a:ext cx="2104108" cy="733323"/>
          </a:xfrm>
          <a:prstGeom prst="rect">
            <a:avLst/>
          </a:prstGeom>
          <a:ln w="3175">
            <a:miter lim="400000"/>
          </a:ln>
        </p:spPr>
      </p:pic>
      <p:pic>
        <p:nvPicPr>
          <p:cNvPr id="541" name="IMG_0195.jpg" descr="IMG_0195.jpg"/>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932295" y="3890296"/>
            <a:ext cx="1121354" cy="469901"/>
          </a:xfrm>
          <a:prstGeom prst="rect">
            <a:avLst/>
          </a:prstGeom>
          <a:ln w="3175">
            <a:miter lim="400000"/>
          </a:ln>
        </p:spPr>
      </p:pic>
      <p:pic>
        <p:nvPicPr>
          <p:cNvPr id="542" name="IMG_0197.jpg" descr="IMG_0197.jpg"/>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908772" y="5027790"/>
            <a:ext cx="939801" cy="469901"/>
          </a:xfrm>
          <a:prstGeom prst="rect">
            <a:avLst/>
          </a:prstGeom>
          <a:ln w="3175">
            <a:miter lim="400000"/>
          </a:ln>
        </p:spPr>
      </p:pic>
      <p:pic>
        <p:nvPicPr>
          <p:cNvPr id="543" name="IMG_0199.jpg" descr="IMG_0199.jpg"/>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913606" y="2740280"/>
            <a:ext cx="1158732" cy="469901"/>
          </a:xfrm>
          <a:prstGeom prst="rect">
            <a:avLst/>
          </a:prstGeom>
          <a:ln w="3175">
            <a:miter lim="400000"/>
          </a:ln>
        </p:spPr>
      </p:pic>
      <p:pic>
        <p:nvPicPr>
          <p:cNvPr id="544" name="IMG_0201.jpg" descr="IMG_0201.jpg"/>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918874" y="6170502"/>
            <a:ext cx="1297566" cy="469901"/>
          </a:xfrm>
          <a:prstGeom prst="rect">
            <a:avLst/>
          </a:prstGeom>
          <a:ln w="3175">
            <a:miter lim="400000"/>
          </a:ln>
        </p:spPr>
      </p:pic>
      <p:pic>
        <p:nvPicPr>
          <p:cNvPr id="545" name="IMG_0203.jpg" descr="IMG_0203.jpg"/>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919595" y="7311127"/>
            <a:ext cx="1372323" cy="469901"/>
          </a:xfrm>
          <a:prstGeom prst="rect">
            <a:avLst/>
          </a:prstGeom>
          <a:ln w="3175">
            <a:miter lim="400000"/>
          </a:ln>
        </p:spPr>
      </p:pic>
      <p:pic>
        <p:nvPicPr>
          <p:cNvPr id="546" name="IMG_0205.jpg" descr="IMG_0205.jpg"/>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913606" y="9590289"/>
            <a:ext cx="1158732" cy="469901"/>
          </a:xfrm>
          <a:prstGeom prst="rect">
            <a:avLst/>
          </a:prstGeom>
          <a:ln w="3175">
            <a:miter lim="400000"/>
          </a:ln>
        </p:spPr>
      </p:pic>
      <p:pic>
        <p:nvPicPr>
          <p:cNvPr id="547" name="IMG_0207.jpg" descr="IMG_0207.jpg"/>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908916" y="8450708"/>
            <a:ext cx="1393682" cy="469901"/>
          </a:xfrm>
          <a:prstGeom prst="rect">
            <a:avLst/>
          </a:prstGeom>
          <a:ln w="3175">
            <a:miter lim="400000"/>
          </a:ln>
        </p:spPr>
      </p:pic>
      <p:pic>
        <p:nvPicPr>
          <p:cNvPr id="548" name="IMG_0308.jpg" descr="IMG_0308.jpg"/>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914533" y="1604873"/>
            <a:ext cx="1799504" cy="469901"/>
          </a:xfrm>
          <a:prstGeom prst="rect">
            <a:avLst/>
          </a:prstGeom>
          <a:ln w="3175">
            <a:miter lim="400000"/>
          </a:ln>
        </p:spPr>
      </p:pic>
      <p:pic>
        <p:nvPicPr>
          <p:cNvPr id="549" name="Bild" descr="Bild"/>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a:off x="7963291" y="422292"/>
            <a:ext cx="881493" cy="735411"/>
          </a:xfrm>
          <a:prstGeom prst="rect">
            <a:avLst/>
          </a:prstGeom>
          <a:ln w="3175">
            <a:miter lim="400000"/>
          </a:ln>
        </p:spPr>
      </p:pic>
      <p:pic>
        <p:nvPicPr>
          <p:cNvPr id="550" name="Bild" descr="Bild"/>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8638860" y="422292"/>
            <a:ext cx="881493" cy="735411"/>
          </a:xfrm>
          <a:prstGeom prst="rect">
            <a:avLst/>
          </a:prstGeom>
          <a:ln w="3175">
            <a:miter lim="400000"/>
          </a:ln>
        </p:spPr>
      </p:pic>
      <p:grpSp>
        <p:nvGrpSpPr>
          <p:cNvPr id="553" name="Gruppieren"/>
          <p:cNvGrpSpPr/>
          <p:nvPr/>
        </p:nvGrpSpPr>
        <p:grpSpPr>
          <a:xfrm>
            <a:off x="3206438" y="1496661"/>
            <a:ext cx="3979146" cy="719216"/>
            <a:chOff x="0" y="0"/>
            <a:chExt cx="3979145" cy="719214"/>
          </a:xfrm>
        </p:grpSpPr>
        <p:sp>
          <p:nvSpPr>
            <p:cNvPr id="551"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552"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556" name="Gruppieren"/>
          <p:cNvGrpSpPr/>
          <p:nvPr/>
        </p:nvGrpSpPr>
        <p:grpSpPr>
          <a:xfrm>
            <a:off x="3206437" y="4915405"/>
            <a:ext cx="3979147" cy="719215"/>
            <a:chOff x="0" y="0"/>
            <a:chExt cx="3979145" cy="719214"/>
          </a:xfrm>
        </p:grpSpPr>
        <p:sp>
          <p:nvSpPr>
            <p:cNvPr id="554"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555"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559" name="Gruppieren"/>
          <p:cNvGrpSpPr/>
          <p:nvPr/>
        </p:nvGrpSpPr>
        <p:grpSpPr>
          <a:xfrm>
            <a:off x="3206438" y="2620048"/>
            <a:ext cx="3979146" cy="719216"/>
            <a:chOff x="0" y="0"/>
            <a:chExt cx="3979145" cy="719214"/>
          </a:xfrm>
        </p:grpSpPr>
        <p:sp>
          <p:nvSpPr>
            <p:cNvPr id="557"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558"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562" name="Gruppieren"/>
          <p:cNvGrpSpPr/>
          <p:nvPr/>
        </p:nvGrpSpPr>
        <p:grpSpPr>
          <a:xfrm>
            <a:off x="3206438" y="3770922"/>
            <a:ext cx="3979146" cy="719215"/>
            <a:chOff x="0" y="0"/>
            <a:chExt cx="3979145" cy="719214"/>
          </a:xfrm>
        </p:grpSpPr>
        <p:sp>
          <p:nvSpPr>
            <p:cNvPr id="560"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561"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565" name="Gruppieren"/>
          <p:cNvGrpSpPr/>
          <p:nvPr/>
        </p:nvGrpSpPr>
        <p:grpSpPr>
          <a:xfrm>
            <a:off x="3193738" y="6046589"/>
            <a:ext cx="3979146" cy="719216"/>
            <a:chOff x="0" y="0"/>
            <a:chExt cx="3979145" cy="719214"/>
          </a:xfrm>
        </p:grpSpPr>
        <p:sp>
          <p:nvSpPr>
            <p:cNvPr id="563"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564"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568" name="Gruppieren"/>
          <p:cNvGrpSpPr/>
          <p:nvPr/>
        </p:nvGrpSpPr>
        <p:grpSpPr>
          <a:xfrm>
            <a:off x="3206438" y="7182676"/>
            <a:ext cx="3979146" cy="719215"/>
            <a:chOff x="0" y="0"/>
            <a:chExt cx="3979145" cy="719214"/>
          </a:xfrm>
        </p:grpSpPr>
        <p:sp>
          <p:nvSpPr>
            <p:cNvPr id="566"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567"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571" name="Gruppieren"/>
          <p:cNvGrpSpPr/>
          <p:nvPr/>
        </p:nvGrpSpPr>
        <p:grpSpPr>
          <a:xfrm>
            <a:off x="3206438" y="8326051"/>
            <a:ext cx="3979146" cy="719215"/>
            <a:chOff x="0" y="0"/>
            <a:chExt cx="3979145" cy="719214"/>
          </a:xfrm>
        </p:grpSpPr>
        <p:sp>
          <p:nvSpPr>
            <p:cNvPr id="569"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570"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574" name="Gruppieren"/>
          <p:cNvGrpSpPr/>
          <p:nvPr/>
        </p:nvGrpSpPr>
        <p:grpSpPr>
          <a:xfrm>
            <a:off x="3206438" y="9462647"/>
            <a:ext cx="3979146" cy="719215"/>
            <a:chOff x="0" y="0"/>
            <a:chExt cx="3979145" cy="719214"/>
          </a:xfrm>
        </p:grpSpPr>
        <p:sp>
          <p:nvSpPr>
            <p:cNvPr id="572"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573"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577" name="Gruppieren"/>
          <p:cNvGrpSpPr/>
          <p:nvPr/>
        </p:nvGrpSpPr>
        <p:grpSpPr>
          <a:xfrm>
            <a:off x="3206438" y="10606022"/>
            <a:ext cx="3979146" cy="719215"/>
            <a:chOff x="0" y="0"/>
            <a:chExt cx="3979145" cy="719214"/>
          </a:xfrm>
        </p:grpSpPr>
        <p:sp>
          <p:nvSpPr>
            <p:cNvPr id="575"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576"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580" name="Gruppieren"/>
          <p:cNvGrpSpPr/>
          <p:nvPr/>
        </p:nvGrpSpPr>
        <p:grpSpPr>
          <a:xfrm>
            <a:off x="3206438" y="11745304"/>
            <a:ext cx="3979146" cy="719215"/>
            <a:chOff x="0" y="0"/>
            <a:chExt cx="3979145" cy="719214"/>
          </a:xfrm>
        </p:grpSpPr>
        <p:sp>
          <p:nvSpPr>
            <p:cNvPr id="578"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579"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2" name="Linien"/>
          <p:cNvSpPr/>
          <p:nvPr/>
        </p:nvSpPr>
        <p:spPr>
          <a:xfrm>
            <a:off x="902413" y="1219200"/>
            <a:ext cx="8561795" cy="0"/>
          </a:xfrm>
          <a:prstGeom prst="line">
            <a:avLst/>
          </a:prstGeom>
          <a:ln w="38100" cap="rnd">
            <a:solidFill>
              <a:srgbClr val="5E5E5E"/>
            </a:solidFill>
            <a:custDash>
              <a:ds d="100000" sp="200000"/>
            </a:custDash>
            <a:miter lim="400000"/>
          </a:ln>
        </p:spPr>
        <p:txBody>
          <a:bodyPr lIns="38100" tIns="38100" rIns="38100" bIns="38100" anchor="ctr"/>
          <a:lstStyle/>
          <a:p>
            <a:endParaRPr/>
          </a:p>
        </p:txBody>
      </p:sp>
      <p:pic>
        <p:nvPicPr>
          <p:cNvPr id="583" name="Bild" descr="Bild"/>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53116" y="1481510"/>
            <a:ext cx="1418715" cy="733323"/>
          </a:xfrm>
          <a:prstGeom prst="rect">
            <a:avLst/>
          </a:prstGeom>
          <a:ln w="3175">
            <a:miter lim="400000"/>
          </a:ln>
        </p:spPr>
      </p:pic>
      <p:pic>
        <p:nvPicPr>
          <p:cNvPr id="584" name="Bild" descr="Bild"/>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32076" y="2621091"/>
            <a:ext cx="2104108" cy="733323"/>
          </a:xfrm>
          <a:prstGeom prst="rect">
            <a:avLst/>
          </a:prstGeom>
          <a:ln w="3175">
            <a:miter lim="400000"/>
          </a:ln>
        </p:spPr>
      </p:pic>
      <p:pic>
        <p:nvPicPr>
          <p:cNvPr id="585" name="IMG_0209.jpg" descr="IMG_0209.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10166" y="1589548"/>
            <a:ext cx="1046597" cy="469901"/>
          </a:xfrm>
          <a:prstGeom prst="rect">
            <a:avLst/>
          </a:prstGeom>
          <a:ln w="3175">
            <a:miter lim="400000"/>
          </a:ln>
        </p:spPr>
      </p:pic>
      <p:pic>
        <p:nvPicPr>
          <p:cNvPr id="586" name="IMG_0211.jpg" descr="IMG_0211.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15513" y="2752802"/>
            <a:ext cx="875723" cy="469901"/>
          </a:xfrm>
          <a:prstGeom prst="rect">
            <a:avLst/>
          </a:prstGeom>
          <a:ln w="3175">
            <a:miter lim="400000"/>
          </a:ln>
        </p:spPr>
      </p:pic>
      <p:pic>
        <p:nvPicPr>
          <p:cNvPr id="587" name="Bild" descr="Bild"/>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968783" y="422292"/>
            <a:ext cx="881493" cy="735411"/>
          </a:xfrm>
          <a:prstGeom prst="rect">
            <a:avLst/>
          </a:prstGeom>
          <a:ln w="3175">
            <a:miter lim="400000"/>
          </a:ln>
        </p:spPr>
      </p:pic>
      <p:pic>
        <p:nvPicPr>
          <p:cNvPr id="588" name="Bild" descr="Bild"/>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638860" y="424699"/>
            <a:ext cx="875724" cy="730597"/>
          </a:xfrm>
          <a:prstGeom prst="rect">
            <a:avLst/>
          </a:prstGeom>
          <a:ln w="3175">
            <a:miter lim="400000"/>
          </a:ln>
        </p:spPr>
      </p:pic>
      <p:grpSp>
        <p:nvGrpSpPr>
          <p:cNvPr id="591" name="Gruppieren"/>
          <p:cNvGrpSpPr/>
          <p:nvPr/>
        </p:nvGrpSpPr>
        <p:grpSpPr>
          <a:xfrm>
            <a:off x="3206438" y="1496661"/>
            <a:ext cx="3979146" cy="719216"/>
            <a:chOff x="0" y="0"/>
            <a:chExt cx="3979145" cy="719214"/>
          </a:xfrm>
        </p:grpSpPr>
        <p:sp>
          <p:nvSpPr>
            <p:cNvPr id="589"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590"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594" name="Gruppieren"/>
          <p:cNvGrpSpPr/>
          <p:nvPr/>
        </p:nvGrpSpPr>
        <p:grpSpPr>
          <a:xfrm>
            <a:off x="3206437" y="4915405"/>
            <a:ext cx="3979147" cy="719215"/>
            <a:chOff x="0" y="0"/>
            <a:chExt cx="3979145" cy="719214"/>
          </a:xfrm>
        </p:grpSpPr>
        <p:sp>
          <p:nvSpPr>
            <p:cNvPr id="592"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593"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597" name="Gruppieren"/>
          <p:cNvGrpSpPr/>
          <p:nvPr/>
        </p:nvGrpSpPr>
        <p:grpSpPr>
          <a:xfrm>
            <a:off x="3206438" y="2620048"/>
            <a:ext cx="3979146" cy="719216"/>
            <a:chOff x="0" y="0"/>
            <a:chExt cx="3979145" cy="719214"/>
          </a:xfrm>
        </p:grpSpPr>
        <p:sp>
          <p:nvSpPr>
            <p:cNvPr id="595"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596"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600" name="Gruppieren"/>
          <p:cNvGrpSpPr/>
          <p:nvPr/>
        </p:nvGrpSpPr>
        <p:grpSpPr>
          <a:xfrm>
            <a:off x="3206438" y="3770922"/>
            <a:ext cx="3979146" cy="719215"/>
            <a:chOff x="0" y="0"/>
            <a:chExt cx="3979145" cy="719214"/>
          </a:xfrm>
        </p:grpSpPr>
        <p:sp>
          <p:nvSpPr>
            <p:cNvPr id="598"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599"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603" name="Gruppieren"/>
          <p:cNvGrpSpPr/>
          <p:nvPr/>
        </p:nvGrpSpPr>
        <p:grpSpPr>
          <a:xfrm>
            <a:off x="3193738" y="6046589"/>
            <a:ext cx="3979146" cy="719216"/>
            <a:chOff x="0" y="0"/>
            <a:chExt cx="3979145" cy="719214"/>
          </a:xfrm>
        </p:grpSpPr>
        <p:sp>
          <p:nvSpPr>
            <p:cNvPr id="601"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602"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606" name="Gruppieren"/>
          <p:cNvGrpSpPr/>
          <p:nvPr/>
        </p:nvGrpSpPr>
        <p:grpSpPr>
          <a:xfrm>
            <a:off x="3206438" y="7182676"/>
            <a:ext cx="3979146" cy="719215"/>
            <a:chOff x="0" y="0"/>
            <a:chExt cx="3979145" cy="719214"/>
          </a:xfrm>
        </p:grpSpPr>
        <p:sp>
          <p:nvSpPr>
            <p:cNvPr id="604"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605"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609" name="Gruppieren"/>
          <p:cNvGrpSpPr/>
          <p:nvPr/>
        </p:nvGrpSpPr>
        <p:grpSpPr>
          <a:xfrm>
            <a:off x="3206438" y="8326051"/>
            <a:ext cx="3979146" cy="719215"/>
            <a:chOff x="0" y="0"/>
            <a:chExt cx="3979145" cy="719214"/>
          </a:xfrm>
        </p:grpSpPr>
        <p:sp>
          <p:nvSpPr>
            <p:cNvPr id="607"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608"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612" name="Gruppieren"/>
          <p:cNvGrpSpPr/>
          <p:nvPr/>
        </p:nvGrpSpPr>
        <p:grpSpPr>
          <a:xfrm>
            <a:off x="3206438" y="9462647"/>
            <a:ext cx="3979146" cy="719215"/>
            <a:chOff x="0" y="0"/>
            <a:chExt cx="3979145" cy="719214"/>
          </a:xfrm>
        </p:grpSpPr>
        <p:sp>
          <p:nvSpPr>
            <p:cNvPr id="610"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611"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615" name="Gruppieren"/>
          <p:cNvGrpSpPr/>
          <p:nvPr/>
        </p:nvGrpSpPr>
        <p:grpSpPr>
          <a:xfrm>
            <a:off x="3206438" y="10606022"/>
            <a:ext cx="3979146" cy="719215"/>
            <a:chOff x="0" y="0"/>
            <a:chExt cx="3979145" cy="719214"/>
          </a:xfrm>
        </p:grpSpPr>
        <p:sp>
          <p:nvSpPr>
            <p:cNvPr id="613"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614"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618" name="Gruppieren"/>
          <p:cNvGrpSpPr/>
          <p:nvPr/>
        </p:nvGrpSpPr>
        <p:grpSpPr>
          <a:xfrm>
            <a:off x="3206438" y="11745304"/>
            <a:ext cx="3979146" cy="719215"/>
            <a:chOff x="0" y="0"/>
            <a:chExt cx="3979145" cy="719214"/>
          </a:xfrm>
        </p:grpSpPr>
        <p:sp>
          <p:nvSpPr>
            <p:cNvPr id="616"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617"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0" name="Linien"/>
          <p:cNvSpPr/>
          <p:nvPr/>
        </p:nvSpPr>
        <p:spPr>
          <a:xfrm>
            <a:off x="902413" y="1219200"/>
            <a:ext cx="8561795" cy="0"/>
          </a:xfrm>
          <a:prstGeom prst="line">
            <a:avLst/>
          </a:prstGeom>
          <a:ln w="38100" cap="rnd">
            <a:solidFill>
              <a:srgbClr val="5E5E5E"/>
            </a:solidFill>
            <a:custDash>
              <a:ds d="100000" sp="200000"/>
            </a:custDash>
            <a:miter lim="400000"/>
          </a:ln>
        </p:spPr>
        <p:txBody>
          <a:bodyPr lIns="38100" tIns="38100" rIns="38100" bIns="38100" anchor="ctr"/>
          <a:lstStyle/>
          <a:p>
            <a:endParaRPr/>
          </a:p>
        </p:txBody>
      </p:sp>
      <p:pic>
        <p:nvPicPr>
          <p:cNvPr id="621" name="Bild" descr="Bild"/>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53513" y="3763573"/>
            <a:ext cx="1425057" cy="736601"/>
          </a:xfrm>
          <a:prstGeom prst="rect">
            <a:avLst/>
          </a:prstGeom>
          <a:ln w="3175">
            <a:miter lim="400000"/>
          </a:ln>
        </p:spPr>
      </p:pic>
      <p:pic>
        <p:nvPicPr>
          <p:cNvPr id="622" name="Bild" descr="Bild"/>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58252" y="1477707"/>
            <a:ext cx="1425057" cy="736601"/>
          </a:xfrm>
          <a:prstGeom prst="rect">
            <a:avLst/>
          </a:prstGeom>
          <a:ln w="3175">
            <a:miter lim="400000"/>
          </a:ln>
        </p:spPr>
      </p:pic>
      <p:pic>
        <p:nvPicPr>
          <p:cNvPr id="623" name="Bild" descr="Bild"/>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53513" y="4904345"/>
            <a:ext cx="2113513" cy="736601"/>
          </a:xfrm>
          <a:prstGeom prst="rect">
            <a:avLst/>
          </a:prstGeom>
          <a:ln w="3175">
            <a:miter lim="400000"/>
          </a:ln>
        </p:spPr>
      </p:pic>
      <p:pic>
        <p:nvPicPr>
          <p:cNvPr id="624" name="Bild" descr="Bild"/>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353513" y="6045117"/>
            <a:ext cx="1425057" cy="736601"/>
          </a:xfrm>
          <a:prstGeom prst="rect">
            <a:avLst/>
          </a:prstGeom>
          <a:ln w="3175">
            <a:miter lim="400000"/>
          </a:ln>
        </p:spPr>
      </p:pic>
      <p:pic>
        <p:nvPicPr>
          <p:cNvPr id="625" name="Bild" descr="Bild"/>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353513" y="7177777"/>
            <a:ext cx="1425057" cy="736601"/>
          </a:xfrm>
          <a:prstGeom prst="rect">
            <a:avLst/>
          </a:prstGeom>
          <a:ln w="3175">
            <a:miter lim="400000"/>
          </a:ln>
        </p:spPr>
      </p:pic>
      <p:pic>
        <p:nvPicPr>
          <p:cNvPr id="626" name="Bild" descr="Bild"/>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353513" y="8317358"/>
            <a:ext cx="2113513" cy="736601"/>
          </a:xfrm>
          <a:prstGeom prst="rect">
            <a:avLst/>
          </a:prstGeom>
          <a:ln w="3175">
            <a:miter lim="400000"/>
          </a:ln>
        </p:spPr>
      </p:pic>
      <p:pic>
        <p:nvPicPr>
          <p:cNvPr id="627" name="Bild" descr="Bild"/>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366213" y="2622801"/>
            <a:ext cx="2113513" cy="736601"/>
          </a:xfrm>
          <a:prstGeom prst="rect">
            <a:avLst/>
          </a:prstGeom>
          <a:ln w="3175">
            <a:miter lim="400000"/>
          </a:ln>
        </p:spPr>
      </p:pic>
      <p:pic>
        <p:nvPicPr>
          <p:cNvPr id="628" name="IMG_0213.jpg" descr="IMG_0213.jpg"/>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918456" y="1613221"/>
            <a:ext cx="1756787" cy="469901"/>
          </a:xfrm>
          <a:prstGeom prst="rect">
            <a:avLst/>
          </a:prstGeom>
          <a:ln w="3175">
            <a:miter lim="400000"/>
          </a:ln>
        </p:spPr>
      </p:pic>
      <p:pic>
        <p:nvPicPr>
          <p:cNvPr id="629" name="IMG_0215.jpg" descr="IMG_0215.jpg"/>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913207" y="3838318"/>
            <a:ext cx="1868921" cy="469901"/>
          </a:xfrm>
          <a:prstGeom prst="rect">
            <a:avLst/>
          </a:prstGeom>
          <a:ln w="3175">
            <a:miter lim="400000"/>
          </a:ln>
        </p:spPr>
      </p:pic>
      <p:pic>
        <p:nvPicPr>
          <p:cNvPr id="630" name="IMG_0217.jpg" descr="IMG_0217.jpg"/>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917176" y="5031964"/>
            <a:ext cx="1260187" cy="469901"/>
          </a:xfrm>
          <a:prstGeom prst="rect">
            <a:avLst/>
          </a:prstGeom>
          <a:ln w="3175">
            <a:miter lim="400000"/>
          </a:ln>
        </p:spPr>
      </p:pic>
      <p:pic>
        <p:nvPicPr>
          <p:cNvPr id="631" name="IMG_0219.jpg" descr="IMG_0219.jpg"/>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908661" y="6178467"/>
            <a:ext cx="1505817" cy="469901"/>
          </a:xfrm>
          <a:prstGeom prst="rect">
            <a:avLst/>
          </a:prstGeom>
          <a:ln w="3175">
            <a:miter lim="400000"/>
          </a:ln>
        </p:spPr>
      </p:pic>
      <p:pic>
        <p:nvPicPr>
          <p:cNvPr id="632" name="IMG_0221.jpg" descr="IMG_0221.jpg"/>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911262" y="7257061"/>
            <a:ext cx="1132033" cy="469901"/>
          </a:xfrm>
          <a:prstGeom prst="rect">
            <a:avLst/>
          </a:prstGeom>
          <a:ln w="3175">
            <a:miter lim="400000"/>
          </a:ln>
        </p:spPr>
      </p:pic>
      <p:pic>
        <p:nvPicPr>
          <p:cNvPr id="633" name="IMG_0223.jpg" descr="IMG_0223.jpg"/>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913207" y="8450708"/>
            <a:ext cx="1318925" cy="469901"/>
          </a:xfrm>
          <a:prstGeom prst="rect">
            <a:avLst/>
          </a:prstGeom>
          <a:ln w="3175">
            <a:miter lim="400000"/>
          </a:ln>
        </p:spPr>
      </p:pic>
      <p:pic>
        <p:nvPicPr>
          <p:cNvPr id="634" name="IMG_0310.jpg" descr="IMG_0310.jpg"/>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917977" y="2752802"/>
            <a:ext cx="1309385" cy="469901"/>
          </a:xfrm>
          <a:prstGeom prst="rect">
            <a:avLst/>
          </a:prstGeom>
          <a:ln w="3175">
            <a:miter lim="400000"/>
          </a:ln>
        </p:spPr>
      </p:pic>
      <p:pic>
        <p:nvPicPr>
          <p:cNvPr id="635" name="Bild" descr="Bild"/>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7956823" y="424237"/>
            <a:ext cx="881494" cy="735411"/>
          </a:xfrm>
          <a:prstGeom prst="rect">
            <a:avLst/>
          </a:prstGeom>
          <a:ln w="3175">
            <a:miter lim="400000"/>
          </a:ln>
        </p:spPr>
      </p:pic>
      <p:pic>
        <p:nvPicPr>
          <p:cNvPr id="636" name="Bild" descr="Bild"/>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8638860" y="424237"/>
            <a:ext cx="881493" cy="735411"/>
          </a:xfrm>
          <a:prstGeom prst="rect">
            <a:avLst/>
          </a:prstGeom>
          <a:ln w="3175">
            <a:miter lim="400000"/>
          </a:ln>
        </p:spPr>
      </p:pic>
      <p:grpSp>
        <p:nvGrpSpPr>
          <p:cNvPr id="639" name="Gruppieren"/>
          <p:cNvGrpSpPr/>
          <p:nvPr/>
        </p:nvGrpSpPr>
        <p:grpSpPr>
          <a:xfrm>
            <a:off x="3206438" y="1496661"/>
            <a:ext cx="3979146" cy="719216"/>
            <a:chOff x="0" y="0"/>
            <a:chExt cx="3979145" cy="719214"/>
          </a:xfrm>
        </p:grpSpPr>
        <p:sp>
          <p:nvSpPr>
            <p:cNvPr id="637"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638"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642" name="Gruppieren"/>
          <p:cNvGrpSpPr/>
          <p:nvPr/>
        </p:nvGrpSpPr>
        <p:grpSpPr>
          <a:xfrm>
            <a:off x="3206437" y="4915405"/>
            <a:ext cx="3979147" cy="719215"/>
            <a:chOff x="0" y="0"/>
            <a:chExt cx="3979145" cy="719214"/>
          </a:xfrm>
        </p:grpSpPr>
        <p:sp>
          <p:nvSpPr>
            <p:cNvPr id="640"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641"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645" name="Gruppieren"/>
          <p:cNvGrpSpPr/>
          <p:nvPr/>
        </p:nvGrpSpPr>
        <p:grpSpPr>
          <a:xfrm>
            <a:off x="3206438" y="2620048"/>
            <a:ext cx="3979146" cy="719216"/>
            <a:chOff x="0" y="0"/>
            <a:chExt cx="3979145" cy="719214"/>
          </a:xfrm>
        </p:grpSpPr>
        <p:sp>
          <p:nvSpPr>
            <p:cNvPr id="643"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644"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648" name="Gruppieren"/>
          <p:cNvGrpSpPr/>
          <p:nvPr/>
        </p:nvGrpSpPr>
        <p:grpSpPr>
          <a:xfrm>
            <a:off x="3206438" y="3770922"/>
            <a:ext cx="3979146" cy="719215"/>
            <a:chOff x="0" y="0"/>
            <a:chExt cx="3979145" cy="719214"/>
          </a:xfrm>
        </p:grpSpPr>
        <p:sp>
          <p:nvSpPr>
            <p:cNvPr id="646"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647"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651" name="Gruppieren"/>
          <p:cNvGrpSpPr/>
          <p:nvPr/>
        </p:nvGrpSpPr>
        <p:grpSpPr>
          <a:xfrm>
            <a:off x="3193738" y="6046589"/>
            <a:ext cx="3979146" cy="719216"/>
            <a:chOff x="0" y="0"/>
            <a:chExt cx="3979145" cy="719214"/>
          </a:xfrm>
        </p:grpSpPr>
        <p:sp>
          <p:nvSpPr>
            <p:cNvPr id="649"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650"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654" name="Gruppieren"/>
          <p:cNvGrpSpPr/>
          <p:nvPr/>
        </p:nvGrpSpPr>
        <p:grpSpPr>
          <a:xfrm>
            <a:off x="3206438" y="7182676"/>
            <a:ext cx="3979146" cy="719215"/>
            <a:chOff x="0" y="0"/>
            <a:chExt cx="3979145" cy="719214"/>
          </a:xfrm>
        </p:grpSpPr>
        <p:sp>
          <p:nvSpPr>
            <p:cNvPr id="652"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653"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657" name="Gruppieren"/>
          <p:cNvGrpSpPr/>
          <p:nvPr/>
        </p:nvGrpSpPr>
        <p:grpSpPr>
          <a:xfrm>
            <a:off x="3206438" y="8326051"/>
            <a:ext cx="3979146" cy="719215"/>
            <a:chOff x="0" y="0"/>
            <a:chExt cx="3979145" cy="719214"/>
          </a:xfrm>
        </p:grpSpPr>
        <p:sp>
          <p:nvSpPr>
            <p:cNvPr id="655"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656"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660" name="Gruppieren"/>
          <p:cNvGrpSpPr/>
          <p:nvPr/>
        </p:nvGrpSpPr>
        <p:grpSpPr>
          <a:xfrm>
            <a:off x="3206438" y="9462647"/>
            <a:ext cx="3979146" cy="719215"/>
            <a:chOff x="0" y="0"/>
            <a:chExt cx="3979145" cy="719214"/>
          </a:xfrm>
        </p:grpSpPr>
        <p:sp>
          <p:nvSpPr>
            <p:cNvPr id="658"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659"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663" name="Gruppieren"/>
          <p:cNvGrpSpPr/>
          <p:nvPr/>
        </p:nvGrpSpPr>
        <p:grpSpPr>
          <a:xfrm>
            <a:off x="3206438" y="10606022"/>
            <a:ext cx="3979146" cy="719215"/>
            <a:chOff x="0" y="0"/>
            <a:chExt cx="3979145" cy="719214"/>
          </a:xfrm>
        </p:grpSpPr>
        <p:sp>
          <p:nvSpPr>
            <p:cNvPr id="661"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662"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666" name="Gruppieren"/>
          <p:cNvGrpSpPr/>
          <p:nvPr/>
        </p:nvGrpSpPr>
        <p:grpSpPr>
          <a:xfrm>
            <a:off x="3206438" y="11745304"/>
            <a:ext cx="3979146" cy="719215"/>
            <a:chOff x="0" y="0"/>
            <a:chExt cx="3979145" cy="719214"/>
          </a:xfrm>
        </p:grpSpPr>
        <p:sp>
          <p:nvSpPr>
            <p:cNvPr id="664"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665"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8" name="Linien"/>
          <p:cNvSpPr/>
          <p:nvPr/>
        </p:nvSpPr>
        <p:spPr>
          <a:xfrm>
            <a:off x="902413" y="1219200"/>
            <a:ext cx="8561795" cy="0"/>
          </a:xfrm>
          <a:prstGeom prst="line">
            <a:avLst/>
          </a:prstGeom>
          <a:ln w="38100" cap="rnd">
            <a:solidFill>
              <a:srgbClr val="5E5E5E"/>
            </a:solidFill>
            <a:custDash>
              <a:ds d="100000" sp="200000"/>
            </a:custDash>
            <a:miter lim="400000"/>
          </a:ln>
        </p:spPr>
        <p:txBody>
          <a:bodyPr lIns="38100" tIns="38100" rIns="38100" bIns="38100" anchor="ctr"/>
          <a:lstStyle/>
          <a:p>
            <a:endParaRPr/>
          </a:p>
        </p:txBody>
      </p:sp>
      <p:pic>
        <p:nvPicPr>
          <p:cNvPr id="669" name="Bild" descr="Bild"/>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48494" y="1473912"/>
            <a:ext cx="2104109" cy="733323"/>
          </a:xfrm>
          <a:prstGeom prst="rect">
            <a:avLst/>
          </a:prstGeom>
          <a:ln w="3175">
            <a:miter lim="400000"/>
          </a:ln>
        </p:spPr>
      </p:pic>
      <p:pic>
        <p:nvPicPr>
          <p:cNvPr id="670" name="Bild" descr="Bild"/>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48494" y="2621091"/>
            <a:ext cx="2104108" cy="733323"/>
          </a:xfrm>
          <a:prstGeom prst="rect">
            <a:avLst/>
          </a:prstGeom>
          <a:ln w="3175">
            <a:miter lim="400000"/>
          </a:ln>
        </p:spPr>
      </p:pic>
      <p:pic>
        <p:nvPicPr>
          <p:cNvPr id="671" name="Bild" descr="Bild"/>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48494" y="3772241"/>
            <a:ext cx="1418716" cy="733323"/>
          </a:xfrm>
          <a:prstGeom prst="rect">
            <a:avLst/>
          </a:prstGeom>
          <a:ln w="3175">
            <a:miter lim="400000"/>
          </a:ln>
        </p:spPr>
      </p:pic>
      <p:pic>
        <p:nvPicPr>
          <p:cNvPr id="672" name="IMG_0225.jpg" descr="IMG_0225.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14400" y="1589548"/>
            <a:ext cx="1105334" cy="469901"/>
          </a:xfrm>
          <a:prstGeom prst="rect">
            <a:avLst/>
          </a:prstGeom>
          <a:ln w="3175">
            <a:miter lim="400000"/>
          </a:ln>
        </p:spPr>
      </p:pic>
      <p:pic>
        <p:nvPicPr>
          <p:cNvPr id="673" name="IMG_0227.jpg" descr="IMG_0227.jp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08564" y="2752802"/>
            <a:ext cx="977180" cy="469901"/>
          </a:xfrm>
          <a:prstGeom prst="rect">
            <a:avLst/>
          </a:prstGeom>
          <a:ln w="3175">
            <a:miter lim="400000"/>
          </a:ln>
        </p:spPr>
      </p:pic>
      <p:pic>
        <p:nvPicPr>
          <p:cNvPr id="674" name="IMG_0229.jpg" descr="IMG_0229.jp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20461" y="3892384"/>
            <a:ext cx="1169411" cy="469901"/>
          </a:xfrm>
          <a:prstGeom prst="rect">
            <a:avLst/>
          </a:prstGeom>
          <a:ln w="3175">
            <a:miter lim="400000"/>
          </a:ln>
        </p:spPr>
      </p:pic>
      <p:pic>
        <p:nvPicPr>
          <p:cNvPr id="675" name="Bild" descr="Bild"/>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959801" y="422292"/>
            <a:ext cx="881494" cy="735411"/>
          </a:xfrm>
          <a:prstGeom prst="rect">
            <a:avLst/>
          </a:prstGeom>
          <a:ln w="3175">
            <a:miter lim="400000"/>
          </a:ln>
        </p:spPr>
      </p:pic>
      <p:pic>
        <p:nvPicPr>
          <p:cNvPr id="676" name="Bild" descr="Bild"/>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8638860" y="422292"/>
            <a:ext cx="881493" cy="735411"/>
          </a:xfrm>
          <a:prstGeom prst="rect">
            <a:avLst/>
          </a:prstGeom>
          <a:ln w="3175">
            <a:miter lim="400000"/>
          </a:ln>
        </p:spPr>
      </p:pic>
      <p:grpSp>
        <p:nvGrpSpPr>
          <p:cNvPr id="679" name="Gruppieren"/>
          <p:cNvGrpSpPr/>
          <p:nvPr/>
        </p:nvGrpSpPr>
        <p:grpSpPr>
          <a:xfrm>
            <a:off x="3206438" y="1496661"/>
            <a:ext cx="3979146" cy="719216"/>
            <a:chOff x="0" y="0"/>
            <a:chExt cx="3979145" cy="719214"/>
          </a:xfrm>
        </p:grpSpPr>
        <p:sp>
          <p:nvSpPr>
            <p:cNvPr id="677"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678"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682" name="Gruppieren"/>
          <p:cNvGrpSpPr/>
          <p:nvPr/>
        </p:nvGrpSpPr>
        <p:grpSpPr>
          <a:xfrm>
            <a:off x="3206437" y="4915405"/>
            <a:ext cx="3979147" cy="719215"/>
            <a:chOff x="0" y="0"/>
            <a:chExt cx="3979145" cy="719214"/>
          </a:xfrm>
        </p:grpSpPr>
        <p:sp>
          <p:nvSpPr>
            <p:cNvPr id="680"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681"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685" name="Gruppieren"/>
          <p:cNvGrpSpPr/>
          <p:nvPr/>
        </p:nvGrpSpPr>
        <p:grpSpPr>
          <a:xfrm>
            <a:off x="3206438" y="2620048"/>
            <a:ext cx="3979146" cy="719216"/>
            <a:chOff x="0" y="0"/>
            <a:chExt cx="3979145" cy="719214"/>
          </a:xfrm>
        </p:grpSpPr>
        <p:sp>
          <p:nvSpPr>
            <p:cNvPr id="683"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684"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688" name="Gruppieren"/>
          <p:cNvGrpSpPr/>
          <p:nvPr/>
        </p:nvGrpSpPr>
        <p:grpSpPr>
          <a:xfrm>
            <a:off x="3206438" y="3770922"/>
            <a:ext cx="3979146" cy="719215"/>
            <a:chOff x="0" y="0"/>
            <a:chExt cx="3979145" cy="719214"/>
          </a:xfrm>
        </p:grpSpPr>
        <p:sp>
          <p:nvSpPr>
            <p:cNvPr id="686"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687"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691" name="Gruppieren"/>
          <p:cNvGrpSpPr/>
          <p:nvPr/>
        </p:nvGrpSpPr>
        <p:grpSpPr>
          <a:xfrm>
            <a:off x="3193738" y="6046589"/>
            <a:ext cx="3979146" cy="719216"/>
            <a:chOff x="0" y="0"/>
            <a:chExt cx="3979145" cy="719214"/>
          </a:xfrm>
        </p:grpSpPr>
        <p:sp>
          <p:nvSpPr>
            <p:cNvPr id="689"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690"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694" name="Gruppieren"/>
          <p:cNvGrpSpPr/>
          <p:nvPr/>
        </p:nvGrpSpPr>
        <p:grpSpPr>
          <a:xfrm>
            <a:off x="3206438" y="7182676"/>
            <a:ext cx="3979146" cy="719215"/>
            <a:chOff x="0" y="0"/>
            <a:chExt cx="3979145" cy="719214"/>
          </a:xfrm>
        </p:grpSpPr>
        <p:sp>
          <p:nvSpPr>
            <p:cNvPr id="692"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693"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697" name="Gruppieren"/>
          <p:cNvGrpSpPr/>
          <p:nvPr/>
        </p:nvGrpSpPr>
        <p:grpSpPr>
          <a:xfrm>
            <a:off x="3206438" y="8326051"/>
            <a:ext cx="3979146" cy="719215"/>
            <a:chOff x="0" y="0"/>
            <a:chExt cx="3979145" cy="719214"/>
          </a:xfrm>
        </p:grpSpPr>
        <p:sp>
          <p:nvSpPr>
            <p:cNvPr id="695"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696"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700" name="Gruppieren"/>
          <p:cNvGrpSpPr/>
          <p:nvPr/>
        </p:nvGrpSpPr>
        <p:grpSpPr>
          <a:xfrm>
            <a:off x="3206438" y="9462647"/>
            <a:ext cx="3979146" cy="719215"/>
            <a:chOff x="0" y="0"/>
            <a:chExt cx="3979145" cy="719214"/>
          </a:xfrm>
        </p:grpSpPr>
        <p:sp>
          <p:nvSpPr>
            <p:cNvPr id="698"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699"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703" name="Gruppieren"/>
          <p:cNvGrpSpPr/>
          <p:nvPr/>
        </p:nvGrpSpPr>
        <p:grpSpPr>
          <a:xfrm>
            <a:off x="3206438" y="10606022"/>
            <a:ext cx="3979146" cy="719215"/>
            <a:chOff x="0" y="0"/>
            <a:chExt cx="3979145" cy="719214"/>
          </a:xfrm>
        </p:grpSpPr>
        <p:sp>
          <p:nvSpPr>
            <p:cNvPr id="701"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702"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706" name="Gruppieren"/>
          <p:cNvGrpSpPr/>
          <p:nvPr/>
        </p:nvGrpSpPr>
        <p:grpSpPr>
          <a:xfrm>
            <a:off x="3206438" y="11745304"/>
            <a:ext cx="3979146" cy="719215"/>
            <a:chOff x="0" y="0"/>
            <a:chExt cx="3979145" cy="719214"/>
          </a:xfrm>
        </p:grpSpPr>
        <p:sp>
          <p:nvSpPr>
            <p:cNvPr id="704"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705"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8" name="Linien"/>
          <p:cNvSpPr/>
          <p:nvPr/>
        </p:nvSpPr>
        <p:spPr>
          <a:xfrm>
            <a:off x="902413" y="1219200"/>
            <a:ext cx="8561795" cy="0"/>
          </a:xfrm>
          <a:prstGeom prst="line">
            <a:avLst/>
          </a:prstGeom>
          <a:ln w="38100" cap="rnd">
            <a:solidFill>
              <a:srgbClr val="5E5E5E"/>
            </a:solidFill>
            <a:custDash>
              <a:ds d="100000" sp="200000"/>
            </a:custDash>
            <a:miter lim="400000"/>
          </a:ln>
        </p:spPr>
        <p:txBody>
          <a:bodyPr lIns="38100" tIns="38100" rIns="38100" bIns="38100" anchor="ctr"/>
          <a:lstStyle/>
          <a:p>
            <a:endParaRPr/>
          </a:p>
        </p:txBody>
      </p:sp>
      <p:pic>
        <p:nvPicPr>
          <p:cNvPr id="709" name="Bild" descr="Bild"/>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59421" y="2621091"/>
            <a:ext cx="2104108" cy="733323"/>
          </a:xfrm>
          <a:prstGeom prst="rect">
            <a:avLst/>
          </a:prstGeom>
          <a:ln w="3175">
            <a:miter lim="400000"/>
          </a:ln>
        </p:spPr>
      </p:pic>
      <p:pic>
        <p:nvPicPr>
          <p:cNvPr id="710" name="Bild" descr="Bild"/>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59421" y="1481510"/>
            <a:ext cx="2104108" cy="733323"/>
          </a:xfrm>
          <a:prstGeom prst="rect">
            <a:avLst/>
          </a:prstGeom>
          <a:ln w="3175">
            <a:miter lim="400000"/>
          </a:ln>
        </p:spPr>
      </p:pic>
      <p:pic>
        <p:nvPicPr>
          <p:cNvPr id="711" name="IMG_0231.jpg" descr="IMG_0231.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19892" y="2752802"/>
            <a:ext cx="1164071" cy="469901"/>
          </a:xfrm>
          <a:prstGeom prst="rect">
            <a:avLst/>
          </a:prstGeom>
          <a:ln w="3175">
            <a:miter lim="400000"/>
          </a:ln>
        </p:spPr>
      </p:pic>
      <p:pic>
        <p:nvPicPr>
          <p:cNvPr id="712" name="IMG_0312.jpg" descr="IMG_0312.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08583" y="1613221"/>
            <a:ext cx="1655330" cy="469901"/>
          </a:xfrm>
          <a:prstGeom prst="rect">
            <a:avLst/>
          </a:prstGeom>
          <a:ln w="3175">
            <a:miter lim="400000"/>
          </a:ln>
        </p:spPr>
      </p:pic>
      <p:pic>
        <p:nvPicPr>
          <p:cNvPr id="713" name="Bild" descr="Bild"/>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958028" y="422292"/>
            <a:ext cx="881494" cy="735411"/>
          </a:xfrm>
          <a:prstGeom prst="rect">
            <a:avLst/>
          </a:prstGeom>
          <a:ln w="3175">
            <a:miter lim="400000"/>
          </a:ln>
        </p:spPr>
      </p:pic>
      <p:pic>
        <p:nvPicPr>
          <p:cNvPr id="714" name="Bild" descr="Bild"/>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636915" y="422292"/>
            <a:ext cx="881493" cy="735411"/>
          </a:xfrm>
          <a:prstGeom prst="rect">
            <a:avLst/>
          </a:prstGeom>
          <a:ln w="3175">
            <a:miter lim="400000"/>
          </a:ln>
        </p:spPr>
      </p:pic>
      <p:grpSp>
        <p:nvGrpSpPr>
          <p:cNvPr id="717" name="Gruppieren"/>
          <p:cNvGrpSpPr/>
          <p:nvPr/>
        </p:nvGrpSpPr>
        <p:grpSpPr>
          <a:xfrm>
            <a:off x="3206438" y="1496661"/>
            <a:ext cx="3979146" cy="719216"/>
            <a:chOff x="0" y="0"/>
            <a:chExt cx="3979145" cy="719214"/>
          </a:xfrm>
        </p:grpSpPr>
        <p:sp>
          <p:nvSpPr>
            <p:cNvPr id="715"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716"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720" name="Gruppieren"/>
          <p:cNvGrpSpPr/>
          <p:nvPr/>
        </p:nvGrpSpPr>
        <p:grpSpPr>
          <a:xfrm>
            <a:off x="3206437" y="4915405"/>
            <a:ext cx="3979147" cy="719215"/>
            <a:chOff x="0" y="0"/>
            <a:chExt cx="3979145" cy="719214"/>
          </a:xfrm>
        </p:grpSpPr>
        <p:sp>
          <p:nvSpPr>
            <p:cNvPr id="718"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719"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723" name="Gruppieren"/>
          <p:cNvGrpSpPr/>
          <p:nvPr/>
        </p:nvGrpSpPr>
        <p:grpSpPr>
          <a:xfrm>
            <a:off x="3206438" y="2620048"/>
            <a:ext cx="3979146" cy="719216"/>
            <a:chOff x="0" y="0"/>
            <a:chExt cx="3979145" cy="719214"/>
          </a:xfrm>
        </p:grpSpPr>
        <p:sp>
          <p:nvSpPr>
            <p:cNvPr id="721"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722"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726" name="Gruppieren"/>
          <p:cNvGrpSpPr/>
          <p:nvPr/>
        </p:nvGrpSpPr>
        <p:grpSpPr>
          <a:xfrm>
            <a:off x="3206438" y="3770922"/>
            <a:ext cx="3979146" cy="719215"/>
            <a:chOff x="0" y="0"/>
            <a:chExt cx="3979145" cy="719214"/>
          </a:xfrm>
        </p:grpSpPr>
        <p:sp>
          <p:nvSpPr>
            <p:cNvPr id="724"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725"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729" name="Gruppieren"/>
          <p:cNvGrpSpPr/>
          <p:nvPr/>
        </p:nvGrpSpPr>
        <p:grpSpPr>
          <a:xfrm>
            <a:off x="3193738" y="6046589"/>
            <a:ext cx="3979146" cy="719216"/>
            <a:chOff x="0" y="0"/>
            <a:chExt cx="3979145" cy="719214"/>
          </a:xfrm>
        </p:grpSpPr>
        <p:sp>
          <p:nvSpPr>
            <p:cNvPr id="727"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728"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732" name="Gruppieren"/>
          <p:cNvGrpSpPr/>
          <p:nvPr/>
        </p:nvGrpSpPr>
        <p:grpSpPr>
          <a:xfrm>
            <a:off x="3206438" y="7182676"/>
            <a:ext cx="3979146" cy="719215"/>
            <a:chOff x="0" y="0"/>
            <a:chExt cx="3979145" cy="719214"/>
          </a:xfrm>
        </p:grpSpPr>
        <p:sp>
          <p:nvSpPr>
            <p:cNvPr id="730"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731"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735" name="Gruppieren"/>
          <p:cNvGrpSpPr/>
          <p:nvPr/>
        </p:nvGrpSpPr>
        <p:grpSpPr>
          <a:xfrm>
            <a:off x="3206438" y="8326051"/>
            <a:ext cx="3979146" cy="719215"/>
            <a:chOff x="0" y="0"/>
            <a:chExt cx="3979145" cy="719214"/>
          </a:xfrm>
        </p:grpSpPr>
        <p:sp>
          <p:nvSpPr>
            <p:cNvPr id="733"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734"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738" name="Gruppieren"/>
          <p:cNvGrpSpPr/>
          <p:nvPr/>
        </p:nvGrpSpPr>
        <p:grpSpPr>
          <a:xfrm>
            <a:off x="3206438" y="9462647"/>
            <a:ext cx="3979146" cy="719215"/>
            <a:chOff x="0" y="0"/>
            <a:chExt cx="3979145" cy="719214"/>
          </a:xfrm>
        </p:grpSpPr>
        <p:sp>
          <p:nvSpPr>
            <p:cNvPr id="736"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737"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741" name="Gruppieren"/>
          <p:cNvGrpSpPr/>
          <p:nvPr/>
        </p:nvGrpSpPr>
        <p:grpSpPr>
          <a:xfrm>
            <a:off x="3206438" y="10606022"/>
            <a:ext cx="3979146" cy="719215"/>
            <a:chOff x="0" y="0"/>
            <a:chExt cx="3979145" cy="719214"/>
          </a:xfrm>
        </p:grpSpPr>
        <p:sp>
          <p:nvSpPr>
            <p:cNvPr id="739"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740"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744" name="Gruppieren"/>
          <p:cNvGrpSpPr/>
          <p:nvPr/>
        </p:nvGrpSpPr>
        <p:grpSpPr>
          <a:xfrm>
            <a:off x="3206438" y="11745304"/>
            <a:ext cx="3979146" cy="719215"/>
            <a:chOff x="0" y="0"/>
            <a:chExt cx="3979145" cy="719214"/>
          </a:xfrm>
        </p:grpSpPr>
        <p:sp>
          <p:nvSpPr>
            <p:cNvPr id="742"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743"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46" name="IMG_0233.jpg" descr="IMG_0233.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14400" y="1614062"/>
            <a:ext cx="1246027" cy="469901"/>
          </a:xfrm>
          <a:prstGeom prst="rect">
            <a:avLst/>
          </a:prstGeom>
          <a:ln w="3175">
            <a:miter lim="400000"/>
          </a:ln>
        </p:spPr>
      </p:pic>
      <p:pic>
        <p:nvPicPr>
          <p:cNvPr id="747" name="IMG_0235.jpg" descr="IMG_0235.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4400" y="2753475"/>
            <a:ext cx="1089314" cy="469901"/>
          </a:xfrm>
          <a:prstGeom prst="rect">
            <a:avLst/>
          </a:prstGeom>
          <a:ln w="3175">
            <a:miter lim="400000"/>
          </a:ln>
        </p:spPr>
      </p:pic>
      <p:pic>
        <p:nvPicPr>
          <p:cNvPr id="748" name="Bild" descr="Bild"/>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58916" y="1471864"/>
            <a:ext cx="2127847" cy="741597"/>
          </a:xfrm>
          <a:prstGeom prst="rect">
            <a:avLst/>
          </a:prstGeom>
          <a:ln w="3175">
            <a:miter lim="400000"/>
          </a:ln>
        </p:spPr>
      </p:pic>
      <p:pic>
        <p:nvPicPr>
          <p:cNvPr id="749" name="Bild" descr="Bild"/>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358916" y="2612823"/>
            <a:ext cx="2127847" cy="741596"/>
          </a:xfrm>
          <a:prstGeom prst="rect">
            <a:avLst/>
          </a:prstGeom>
          <a:ln w="3175">
            <a:miter lim="400000"/>
          </a:ln>
        </p:spPr>
      </p:pic>
      <p:pic>
        <p:nvPicPr>
          <p:cNvPr id="750" name="IMG_0237.jpg" descr="IMG_0237.jp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14400" y="3892888"/>
            <a:ext cx="1575233" cy="469901"/>
          </a:xfrm>
          <a:prstGeom prst="rect">
            <a:avLst/>
          </a:prstGeom>
          <a:ln w="3175">
            <a:miter lim="400000"/>
          </a:ln>
        </p:spPr>
      </p:pic>
      <p:pic>
        <p:nvPicPr>
          <p:cNvPr id="751" name="IMG_0239.jpg" descr="IMG_0239.jp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14400" y="5032301"/>
            <a:ext cx="950360" cy="469901"/>
          </a:xfrm>
          <a:prstGeom prst="rect">
            <a:avLst/>
          </a:prstGeom>
          <a:ln w="3175">
            <a:miter lim="400000"/>
          </a:ln>
        </p:spPr>
      </p:pic>
      <p:pic>
        <p:nvPicPr>
          <p:cNvPr id="752" name="IMG_0241.jpg" descr="IMG_0241.jpg"/>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14400" y="6171714"/>
            <a:ext cx="1177390" cy="469901"/>
          </a:xfrm>
          <a:prstGeom prst="rect">
            <a:avLst/>
          </a:prstGeom>
          <a:ln w="3175">
            <a:miter lim="400000"/>
          </a:ln>
        </p:spPr>
      </p:pic>
      <p:pic>
        <p:nvPicPr>
          <p:cNvPr id="753" name="Bild" descr="Bild"/>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7358916" y="3753781"/>
            <a:ext cx="2127847" cy="741597"/>
          </a:xfrm>
          <a:prstGeom prst="rect">
            <a:avLst/>
          </a:prstGeom>
          <a:ln w="3175">
            <a:miter lim="400000"/>
          </a:ln>
        </p:spPr>
      </p:pic>
      <p:pic>
        <p:nvPicPr>
          <p:cNvPr id="754" name="Bild" descr="Bild"/>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7358916" y="4894739"/>
            <a:ext cx="2127847" cy="741597"/>
          </a:xfrm>
          <a:prstGeom prst="rect">
            <a:avLst/>
          </a:prstGeom>
          <a:ln w="3175">
            <a:miter lim="400000"/>
          </a:ln>
        </p:spPr>
      </p:pic>
      <p:pic>
        <p:nvPicPr>
          <p:cNvPr id="755" name="Bild" descr="Bild"/>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7369514" y="6035698"/>
            <a:ext cx="1434722" cy="741597"/>
          </a:xfrm>
          <a:prstGeom prst="rect">
            <a:avLst/>
          </a:prstGeom>
          <a:ln w="3175">
            <a:miter lim="400000"/>
          </a:ln>
        </p:spPr>
      </p:pic>
      <p:sp>
        <p:nvSpPr>
          <p:cNvPr id="756" name="Linien"/>
          <p:cNvSpPr/>
          <p:nvPr/>
        </p:nvSpPr>
        <p:spPr>
          <a:xfrm>
            <a:off x="902413" y="1219200"/>
            <a:ext cx="8561795" cy="0"/>
          </a:xfrm>
          <a:prstGeom prst="line">
            <a:avLst/>
          </a:prstGeom>
          <a:ln w="38100" cap="rnd">
            <a:solidFill>
              <a:srgbClr val="5E5E5E"/>
            </a:solidFill>
            <a:custDash>
              <a:ds d="100000" sp="200000"/>
            </a:custDash>
            <a:miter lim="400000"/>
          </a:ln>
        </p:spPr>
        <p:txBody>
          <a:bodyPr lIns="38100" tIns="38100" rIns="38100" bIns="38100" anchor="ctr"/>
          <a:lstStyle/>
          <a:p>
            <a:endParaRPr/>
          </a:p>
        </p:txBody>
      </p:sp>
      <p:pic>
        <p:nvPicPr>
          <p:cNvPr id="757" name="Bild" descr="Bild"/>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7965685" y="418051"/>
            <a:ext cx="888909" cy="741597"/>
          </a:xfrm>
          <a:prstGeom prst="rect">
            <a:avLst/>
          </a:prstGeom>
          <a:ln w="3175">
            <a:miter lim="400000"/>
          </a:ln>
        </p:spPr>
      </p:pic>
      <p:pic>
        <p:nvPicPr>
          <p:cNvPr id="758" name="Bild" descr="Bild"/>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8638860" y="418051"/>
            <a:ext cx="888908" cy="741597"/>
          </a:xfrm>
          <a:prstGeom prst="rect">
            <a:avLst/>
          </a:prstGeom>
          <a:ln w="3175">
            <a:miter lim="400000"/>
          </a:ln>
        </p:spPr>
      </p:pic>
      <p:grpSp>
        <p:nvGrpSpPr>
          <p:cNvPr id="761" name="Gruppieren"/>
          <p:cNvGrpSpPr/>
          <p:nvPr/>
        </p:nvGrpSpPr>
        <p:grpSpPr>
          <a:xfrm>
            <a:off x="3206438" y="1496661"/>
            <a:ext cx="3979146" cy="719216"/>
            <a:chOff x="0" y="0"/>
            <a:chExt cx="3979145" cy="719214"/>
          </a:xfrm>
        </p:grpSpPr>
        <p:sp>
          <p:nvSpPr>
            <p:cNvPr id="759"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760"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764" name="Gruppieren"/>
          <p:cNvGrpSpPr/>
          <p:nvPr/>
        </p:nvGrpSpPr>
        <p:grpSpPr>
          <a:xfrm>
            <a:off x="3206437" y="4915405"/>
            <a:ext cx="3979147" cy="719215"/>
            <a:chOff x="0" y="0"/>
            <a:chExt cx="3979145" cy="719214"/>
          </a:xfrm>
        </p:grpSpPr>
        <p:sp>
          <p:nvSpPr>
            <p:cNvPr id="762"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763"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767" name="Gruppieren"/>
          <p:cNvGrpSpPr/>
          <p:nvPr/>
        </p:nvGrpSpPr>
        <p:grpSpPr>
          <a:xfrm>
            <a:off x="3206438" y="2620048"/>
            <a:ext cx="3979146" cy="719216"/>
            <a:chOff x="0" y="0"/>
            <a:chExt cx="3979145" cy="719214"/>
          </a:xfrm>
        </p:grpSpPr>
        <p:sp>
          <p:nvSpPr>
            <p:cNvPr id="765"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766"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770" name="Gruppieren"/>
          <p:cNvGrpSpPr/>
          <p:nvPr/>
        </p:nvGrpSpPr>
        <p:grpSpPr>
          <a:xfrm>
            <a:off x="3206438" y="3770922"/>
            <a:ext cx="3979146" cy="719215"/>
            <a:chOff x="0" y="0"/>
            <a:chExt cx="3979145" cy="719214"/>
          </a:xfrm>
        </p:grpSpPr>
        <p:sp>
          <p:nvSpPr>
            <p:cNvPr id="768"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769"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773" name="Gruppieren"/>
          <p:cNvGrpSpPr/>
          <p:nvPr/>
        </p:nvGrpSpPr>
        <p:grpSpPr>
          <a:xfrm>
            <a:off x="3193738" y="6046589"/>
            <a:ext cx="3979146" cy="719216"/>
            <a:chOff x="0" y="0"/>
            <a:chExt cx="3979145" cy="719214"/>
          </a:xfrm>
        </p:grpSpPr>
        <p:sp>
          <p:nvSpPr>
            <p:cNvPr id="771"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772"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776" name="Gruppieren"/>
          <p:cNvGrpSpPr/>
          <p:nvPr/>
        </p:nvGrpSpPr>
        <p:grpSpPr>
          <a:xfrm>
            <a:off x="3206438" y="7182676"/>
            <a:ext cx="3979146" cy="719215"/>
            <a:chOff x="0" y="0"/>
            <a:chExt cx="3979145" cy="719214"/>
          </a:xfrm>
        </p:grpSpPr>
        <p:sp>
          <p:nvSpPr>
            <p:cNvPr id="774"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775"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779" name="Gruppieren"/>
          <p:cNvGrpSpPr/>
          <p:nvPr/>
        </p:nvGrpSpPr>
        <p:grpSpPr>
          <a:xfrm>
            <a:off x="3206438" y="8326051"/>
            <a:ext cx="3979146" cy="719215"/>
            <a:chOff x="0" y="0"/>
            <a:chExt cx="3979145" cy="719214"/>
          </a:xfrm>
        </p:grpSpPr>
        <p:sp>
          <p:nvSpPr>
            <p:cNvPr id="777"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778"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782" name="Gruppieren"/>
          <p:cNvGrpSpPr/>
          <p:nvPr/>
        </p:nvGrpSpPr>
        <p:grpSpPr>
          <a:xfrm>
            <a:off x="3206438" y="9462647"/>
            <a:ext cx="3979146" cy="719215"/>
            <a:chOff x="0" y="0"/>
            <a:chExt cx="3979145" cy="719214"/>
          </a:xfrm>
        </p:grpSpPr>
        <p:sp>
          <p:nvSpPr>
            <p:cNvPr id="780"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781"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785" name="Gruppieren"/>
          <p:cNvGrpSpPr/>
          <p:nvPr/>
        </p:nvGrpSpPr>
        <p:grpSpPr>
          <a:xfrm>
            <a:off x="3206438" y="10606022"/>
            <a:ext cx="3979146" cy="719215"/>
            <a:chOff x="0" y="0"/>
            <a:chExt cx="3979145" cy="719214"/>
          </a:xfrm>
        </p:grpSpPr>
        <p:sp>
          <p:nvSpPr>
            <p:cNvPr id="783"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784"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788" name="Gruppieren"/>
          <p:cNvGrpSpPr/>
          <p:nvPr/>
        </p:nvGrpSpPr>
        <p:grpSpPr>
          <a:xfrm>
            <a:off x="3206438" y="11745304"/>
            <a:ext cx="3979146" cy="719215"/>
            <a:chOff x="0" y="0"/>
            <a:chExt cx="3979145" cy="719214"/>
          </a:xfrm>
        </p:grpSpPr>
        <p:sp>
          <p:nvSpPr>
            <p:cNvPr id="786"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787"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0" name="Linien"/>
          <p:cNvSpPr/>
          <p:nvPr/>
        </p:nvSpPr>
        <p:spPr>
          <a:xfrm>
            <a:off x="902413" y="1219200"/>
            <a:ext cx="8561795" cy="0"/>
          </a:xfrm>
          <a:prstGeom prst="line">
            <a:avLst/>
          </a:prstGeom>
          <a:ln w="38100" cap="rnd">
            <a:solidFill>
              <a:srgbClr val="5E5E5E"/>
            </a:solidFill>
            <a:custDash>
              <a:ds d="100000" sp="200000"/>
            </a:custDash>
            <a:miter lim="400000"/>
          </a:ln>
        </p:spPr>
        <p:txBody>
          <a:bodyPr lIns="38100" tIns="38100" rIns="38100" bIns="38100" anchor="ctr"/>
          <a:lstStyle/>
          <a:p>
            <a:endParaRPr/>
          </a:p>
        </p:txBody>
      </p:sp>
      <p:pic>
        <p:nvPicPr>
          <p:cNvPr id="791" name="Bild" descr="Bild"/>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50611" y="1481510"/>
            <a:ext cx="2104107" cy="733323"/>
          </a:xfrm>
          <a:prstGeom prst="rect">
            <a:avLst/>
          </a:prstGeom>
          <a:ln w="3175">
            <a:miter lim="400000"/>
          </a:ln>
        </p:spPr>
      </p:pic>
      <p:pic>
        <p:nvPicPr>
          <p:cNvPr id="792" name="IMG_0243.jpg" descr="IMG_0243.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08278" y="1613221"/>
            <a:ext cx="1671350" cy="469901"/>
          </a:xfrm>
          <a:prstGeom prst="rect">
            <a:avLst/>
          </a:prstGeom>
          <a:ln w="3175">
            <a:miter lim="400000"/>
          </a:ln>
        </p:spPr>
      </p:pic>
      <p:pic>
        <p:nvPicPr>
          <p:cNvPr id="793" name="Bild" descr="Bild"/>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961918" y="422292"/>
            <a:ext cx="881493" cy="735411"/>
          </a:xfrm>
          <a:prstGeom prst="rect">
            <a:avLst/>
          </a:prstGeom>
          <a:ln w="3175">
            <a:miter lim="400000"/>
          </a:ln>
        </p:spPr>
      </p:pic>
      <p:pic>
        <p:nvPicPr>
          <p:cNvPr id="794" name="Bild" descr="Bild"/>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638860" y="422292"/>
            <a:ext cx="881493" cy="735411"/>
          </a:xfrm>
          <a:prstGeom prst="rect">
            <a:avLst/>
          </a:prstGeom>
          <a:ln w="3175">
            <a:miter lim="400000"/>
          </a:ln>
        </p:spPr>
      </p:pic>
      <p:grpSp>
        <p:nvGrpSpPr>
          <p:cNvPr id="797" name="Gruppieren"/>
          <p:cNvGrpSpPr/>
          <p:nvPr/>
        </p:nvGrpSpPr>
        <p:grpSpPr>
          <a:xfrm>
            <a:off x="3206438" y="1496661"/>
            <a:ext cx="3979146" cy="719216"/>
            <a:chOff x="0" y="0"/>
            <a:chExt cx="3979145" cy="719214"/>
          </a:xfrm>
        </p:grpSpPr>
        <p:sp>
          <p:nvSpPr>
            <p:cNvPr id="795"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796"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800" name="Gruppieren"/>
          <p:cNvGrpSpPr/>
          <p:nvPr/>
        </p:nvGrpSpPr>
        <p:grpSpPr>
          <a:xfrm>
            <a:off x="3206437" y="4915405"/>
            <a:ext cx="3979147" cy="719215"/>
            <a:chOff x="0" y="0"/>
            <a:chExt cx="3979145" cy="719214"/>
          </a:xfrm>
        </p:grpSpPr>
        <p:sp>
          <p:nvSpPr>
            <p:cNvPr id="798"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799"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803" name="Gruppieren"/>
          <p:cNvGrpSpPr/>
          <p:nvPr/>
        </p:nvGrpSpPr>
        <p:grpSpPr>
          <a:xfrm>
            <a:off x="3206438" y="2620048"/>
            <a:ext cx="3979146" cy="719216"/>
            <a:chOff x="0" y="0"/>
            <a:chExt cx="3979145" cy="719214"/>
          </a:xfrm>
        </p:grpSpPr>
        <p:sp>
          <p:nvSpPr>
            <p:cNvPr id="801"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802"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806" name="Gruppieren"/>
          <p:cNvGrpSpPr/>
          <p:nvPr/>
        </p:nvGrpSpPr>
        <p:grpSpPr>
          <a:xfrm>
            <a:off x="3206438" y="3770922"/>
            <a:ext cx="3979146" cy="719215"/>
            <a:chOff x="0" y="0"/>
            <a:chExt cx="3979145" cy="719214"/>
          </a:xfrm>
        </p:grpSpPr>
        <p:sp>
          <p:nvSpPr>
            <p:cNvPr id="804"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805"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809" name="Gruppieren"/>
          <p:cNvGrpSpPr/>
          <p:nvPr/>
        </p:nvGrpSpPr>
        <p:grpSpPr>
          <a:xfrm>
            <a:off x="3193738" y="6046589"/>
            <a:ext cx="3979146" cy="719216"/>
            <a:chOff x="0" y="0"/>
            <a:chExt cx="3979145" cy="719214"/>
          </a:xfrm>
        </p:grpSpPr>
        <p:sp>
          <p:nvSpPr>
            <p:cNvPr id="807"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808"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812" name="Gruppieren"/>
          <p:cNvGrpSpPr/>
          <p:nvPr/>
        </p:nvGrpSpPr>
        <p:grpSpPr>
          <a:xfrm>
            <a:off x="3206438" y="7182676"/>
            <a:ext cx="3979146" cy="719215"/>
            <a:chOff x="0" y="0"/>
            <a:chExt cx="3979145" cy="719214"/>
          </a:xfrm>
        </p:grpSpPr>
        <p:sp>
          <p:nvSpPr>
            <p:cNvPr id="810"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811"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815" name="Gruppieren"/>
          <p:cNvGrpSpPr/>
          <p:nvPr/>
        </p:nvGrpSpPr>
        <p:grpSpPr>
          <a:xfrm>
            <a:off x="3206438" y="8326051"/>
            <a:ext cx="3979146" cy="719215"/>
            <a:chOff x="0" y="0"/>
            <a:chExt cx="3979145" cy="719214"/>
          </a:xfrm>
        </p:grpSpPr>
        <p:sp>
          <p:nvSpPr>
            <p:cNvPr id="813"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814"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818" name="Gruppieren"/>
          <p:cNvGrpSpPr/>
          <p:nvPr/>
        </p:nvGrpSpPr>
        <p:grpSpPr>
          <a:xfrm>
            <a:off x="3206438" y="9462647"/>
            <a:ext cx="3979146" cy="719215"/>
            <a:chOff x="0" y="0"/>
            <a:chExt cx="3979145" cy="719214"/>
          </a:xfrm>
        </p:grpSpPr>
        <p:sp>
          <p:nvSpPr>
            <p:cNvPr id="816"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817"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821" name="Gruppieren"/>
          <p:cNvGrpSpPr/>
          <p:nvPr/>
        </p:nvGrpSpPr>
        <p:grpSpPr>
          <a:xfrm>
            <a:off x="3206438" y="10606022"/>
            <a:ext cx="3979146" cy="719215"/>
            <a:chOff x="0" y="0"/>
            <a:chExt cx="3979145" cy="719214"/>
          </a:xfrm>
        </p:grpSpPr>
        <p:sp>
          <p:nvSpPr>
            <p:cNvPr id="819"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820"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824" name="Gruppieren"/>
          <p:cNvGrpSpPr/>
          <p:nvPr/>
        </p:nvGrpSpPr>
        <p:grpSpPr>
          <a:xfrm>
            <a:off x="3206438" y="11745304"/>
            <a:ext cx="3979146" cy="719215"/>
            <a:chOff x="0" y="0"/>
            <a:chExt cx="3979145" cy="719214"/>
          </a:xfrm>
        </p:grpSpPr>
        <p:sp>
          <p:nvSpPr>
            <p:cNvPr id="822"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823"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6" name="Linien"/>
          <p:cNvSpPr/>
          <p:nvPr/>
        </p:nvSpPr>
        <p:spPr>
          <a:xfrm>
            <a:off x="902413" y="1219200"/>
            <a:ext cx="8561795" cy="0"/>
          </a:xfrm>
          <a:prstGeom prst="line">
            <a:avLst/>
          </a:prstGeom>
          <a:ln w="38100" cap="rnd">
            <a:solidFill>
              <a:srgbClr val="5E5E5E"/>
            </a:solidFill>
            <a:custDash>
              <a:ds d="100000" sp="200000"/>
            </a:custDash>
            <a:miter lim="400000"/>
          </a:ln>
        </p:spPr>
        <p:txBody>
          <a:bodyPr lIns="38100" tIns="38100" rIns="38100" bIns="38100" anchor="ctr"/>
          <a:lstStyle/>
          <a:p>
            <a:endParaRPr/>
          </a:p>
        </p:txBody>
      </p:sp>
      <p:pic>
        <p:nvPicPr>
          <p:cNvPr id="827" name="Bild" descr="Bild"/>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59421" y="1481510"/>
            <a:ext cx="2104108" cy="733323"/>
          </a:xfrm>
          <a:prstGeom prst="rect">
            <a:avLst/>
          </a:prstGeom>
          <a:ln w="3175">
            <a:miter lim="400000"/>
          </a:ln>
        </p:spPr>
      </p:pic>
      <p:pic>
        <p:nvPicPr>
          <p:cNvPr id="828" name="Bild" descr="Bild"/>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47953" y="2621091"/>
            <a:ext cx="1418716" cy="733323"/>
          </a:xfrm>
          <a:prstGeom prst="rect">
            <a:avLst/>
          </a:prstGeom>
          <a:ln w="3175">
            <a:miter lim="400000"/>
          </a:ln>
        </p:spPr>
      </p:pic>
      <p:pic>
        <p:nvPicPr>
          <p:cNvPr id="829" name="Bild" descr="Bild"/>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59421" y="3758585"/>
            <a:ext cx="2104108" cy="733323"/>
          </a:xfrm>
          <a:prstGeom prst="rect">
            <a:avLst/>
          </a:prstGeom>
          <a:ln w="3175">
            <a:miter lim="400000"/>
          </a:ln>
        </p:spPr>
      </p:pic>
      <p:pic>
        <p:nvPicPr>
          <p:cNvPr id="830" name="IMG_0248.jpg" descr="IMG_0248.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16580" y="1613221"/>
            <a:ext cx="1206790" cy="469901"/>
          </a:xfrm>
          <a:prstGeom prst="rect">
            <a:avLst/>
          </a:prstGeom>
          <a:ln w="3175">
            <a:miter lim="400000"/>
          </a:ln>
        </p:spPr>
      </p:pic>
      <p:pic>
        <p:nvPicPr>
          <p:cNvPr id="831" name="IMG_0250.jpg" descr="IMG_0250.jp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15940" y="2752802"/>
            <a:ext cx="1182670" cy="469901"/>
          </a:xfrm>
          <a:prstGeom prst="rect">
            <a:avLst/>
          </a:prstGeom>
          <a:ln w="3175">
            <a:miter lim="400000"/>
          </a:ln>
        </p:spPr>
      </p:pic>
      <p:pic>
        <p:nvPicPr>
          <p:cNvPr id="832" name="IMG_0252.png" descr="IMG_0252.pn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15258" y="3892384"/>
            <a:ext cx="1391011" cy="469901"/>
          </a:xfrm>
          <a:prstGeom prst="rect">
            <a:avLst/>
          </a:prstGeom>
          <a:ln w="3175">
            <a:miter lim="400000"/>
          </a:ln>
        </p:spPr>
      </p:pic>
      <p:pic>
        <p:nvPicPr>
          <p:cNvPr id="833" name="Bild" descr="Bild"/>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958028" y="424237"/>
            <a:ext cx="881494" cy="735411"/>
          </a:xfrm>
          <a:prstGeom prst="rect">
            <a:avLst/>
          </a:prstGeom>
          <a:ln w="3175">
            <a:miter lim="400000"/>
          </a:ln>
        </p:spPr>
      </p:pic>
      <p:pic>
        <p:nvPicPr>
          <p:cNvPr id="834" name="Bild" descr="Bild"/>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8638860" y="424237"/>
            <a:ext cx="881493" cy="735411"/>
          </a:xfrm>
          <a:prstGeom prst="rect">
            <a:avLst/>
          </a:prstGeom>
          <a:ln w="3175">
            <a:miter lim="400000"/>
          </a:ln>
        </p:spPr>
      </p:pic>
      <p:grpSp>
        <p:nvGrpSpPr>
          <p:cNvPr id="837" name="Gruppieren"/>
          <p:cNvGrpSpPr/>
          <p:nvPr/>
        </p:nvGrpSpPr>
        <p:grpSpPr>
          <a:xfrm>
            <a:off x="3206438" y="1496661"/>
            <a:ext cx="3979146" cy="719216"/>
            <a:chOff x="0" y="0"/>
            <a:chExt cx="3979145" cy="719214"/>
          </a:xfrm>
        </p:grpSpPr>
        <p:sp>
          <p:nvSpPr>
            <p:cNvPr id="835"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836"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840" name="Gruppieren"/>
          <p:cNvGrpSpPr/>
          <p:nvPr/>
        </p:nvGrpSpPr>
        <p:grpSpPr>
          <a:xfrm>
            <a:off x="3206437" y="4915405"/>
            <a:ext cx="3979147" cy="719215"/>
            <a:chOff x="0" y="0"/>
            <a:chExt cx="3979145" cy="719214"/>
          </a:xfrm>
        </p:grpSpPr>
        <p:sp>
          <p:nvSpPr>
            <p:cNvPr id="838"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839"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843" name="Gruppieren"/>
          <p:cNvGrpSpPr/>
          <p:nvPr/>
        </p:nvGrpSpPr>
        <p:grpSpPr>
          <a:xfrm>
            <a:off x="3206438" y="2620048"/>
            <a:ext cx="3979146" cy="719216"/>
            <a:chOff x="0" y="0"/>
            <a:chExt cx="3979145" cy="719214"/>
          </a:xfrm>
        </p:grpSpPr>
        <p:sp>
          <p:nvSpPr>
            <p:cNvPr id="841"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842"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846" name="Gruppieren"/>
          <p:cNvGrpSpPr/>
          <p:nvPr/>
        </p:nvGrpSpPr>
        <p:grpSpPr>
          <a:xfrm>
            <a:off x="3206438" y="3770922"/>
            <a:ext cx="3979146" cy="719215"/>
            <a:chOff x="0" y="0"/>
            <a:chExt cx="3979145" cy="719214"/>
          </a:xfrm>
        </p:grpSpPr>
        <p:sp>
          <p:nvSpPr>
            <p:cNvPr id="844"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845"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849" name="Gruppieren"/>
          <p:cNvGrpSpPr/>
          <p:nvPr/>
        </p:nvGrpSpPr>
        <p:grpSpPr>
          <a:xfrm>
            <a:off x="3193738" y="6046589"/>
            <a:ext cx="3979146" cy="719216"/>
            <a:chOff x="0" y="0"/>
            <a:chExt cx="3979145" cy="719214"/>
          </a:xfrm>
        </p:grpSpPr>
        <p:sp>
          <p:nvSpPr>
            <p:cNvPr id="847"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848"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852" name="Gruppieren"/>
          <p:cNvGrpSpPr/>
          <p:nvPr/>
        </p:nvGrpSpPr>
        <p:grpSpPr>
          <a:xfrm>
            <a:off x="3206438" y="7182676"/>
            <a:ext cx="3979146" cy="719215"/>
            <a:chOff x="0" y="0"/>
            <a:chExt cx="3979145" cy="719214"/>
          </a:xfrm>
        </p:grpSpPr>
        <p:sp>
          <p:nvSpPr>
            <p:cNvPr id="850"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851"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855" name="Gruppieren"/>
          <p:cNvGrpSpPr/>
          <p:nvPr/>
        </p:nvGrpSpPr>
        <p:grpSpPr>
          <a:xfrm>
            <a:off x="3206438" y="8326051"/>
            <a:ext cx="3979146" cy="719215"/>
            <a:chOff x="0" y="0"/>
            <a:chExt cx="3979145" cy="719214"/>
          </a:xfrm>
        </p:grpSpPr>
        <p:sp>
          <p:nvSpPr>
            <p:cNvPr id="853"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854"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858" name="Gruppieren"/>
          <p:cNvGrpSpPr/>
          <p:nvPr/>
        </p:nvGrpSpPr>
        <p:grpSpPr>
          <a:xfrm>
            <a:off x="3206438" y="9462647"/>
            <a:ext cx="3979146" cy="719215"/>
            <a:chOff x="0" y="0"/>
            <a:chExt cx="3979145" cy="719214"/>
          </a:xfrm>
        </p:grpSpPr>
        <p:sp>
          <p:nvSpPr>
            <p:cNvPr id="856"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857"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861" name="Gruppieren"/>
          <p:cNvGrpSpPr/>
          <p:nvPr/>
        </p:nvGrpSpPr>
        <p:grpSpPr>
          <a:xfrm>
            <a:off x="3206438" y="10606022"/>
            <a:ext cx="3979146" cy="719215"/>
            <a:chOff x="0" y="0"/>
            <a:chExt cx="3979145" cy="719214"/>
          </a:xfrm>
        </p:grpSpPr>
        <p:sp>
          <p:nvSpPr>
            <p:cNvPr id="859"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860"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864" name="Gruppieren"/>
          <p:cNvGrpSpPr/>
          <p:nvPr/>
        </p:nvGrpSpPr>
        <p:grpSpPr>
          <a:xfrm>
            <a:off x="3206438" y="11745304"/>
            <a:ext cx="3979146" cy="719215"/>
            <a:chOff x="0" y="0"/>
            <a:chExt cx="3979145" cy="719214"/>
          </a:xfrm>
        </p:grpSpPr>
        <p:sp>
          <p:nvSpPr>
            <p:cNvPr id="862"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863"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Linien"/>
          <p:cNvSpPr/>
          <p:nvPr/>
        </p:nvSpPr>
        <p:spPr>
          <a:xfrm>
            <a:off x="902413" y="1219200"/>
            <a:ext cx="8561795" cy="0"/>
          </a:xfrm>
          <a:prstGeom prst="line">
            <a:avLst/>
          </a:prstGeom>
          <a:ln w="38100" cap="rnd">
            <a:solidFill>
              <a:srgbClr val="5E5E5E"/>
            </a:solidFill>
            <a:custDash>
              <a:ds d="100000" sp="200000"/>
            </a:custDash>
            <a:miter lim="400000"/>
          </a:ln>
        </p:spPr>
        <p:txBody>
          <a:bodyPr lIns="38100" tIns="38100" rIns="38100" bIns="38100" anchor="ctr"/>
          <a:lstStyle/>
          <a:p>
            <a:endParaRPr/>
          </a:p>
        </p:txBody>
      </p:sp>
      <p:pic>
        <p:nvPicPr>
          <p:cNvPr id="132" name="Bild" descr="Bild"/>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56814" y="1481510"/>
            <a:ext cx="2104108" cy="733323"/>
          </a:xfrm>
          <a:prstGeom prst="rect">
            <a:avLst/>
          </a:prstGeom>
          <a:ln w="3175">
            <a:miter lim="400000"/>
          </a:ln>
        </p:spPr>
      </p:pic>
      <p:pic>
        <p:nvPicPr>
          <p:cNvPr id="133" name="Bild" descr="Bild"/>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56814" y="2621091"/>
            <a:ext cx="1418715" cy="733323"/>
          </a:xfrm>
          <a:prstGeom prst="rect">
            <a:avLst/>
          </a:prstGeom>
          <a:ln w="3175">
            <a:miter lim="400000"/>
          </a:ln>
        </p:spPr>
      </p:pic>
      <p:pic>
        <p:nvPicPr>
          <p:cNvPr id="134" name="IMG_0137.jpg" descr="IMG_0137.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20406" y="1611430"/>
            <a:ext cx="898543" cy="473484"/>
          </a:xfrm>
          <a:prstGeom prst="rect">
            <a:avLst/>
          </a:prstGeom>
          <a:ln w="3175">
            <a:miter lim="400000"/>
          </a:ln>
        </p:spPr>
      </p:pic>
      <p:pic>
        <p:nvPicPr>
          <p:cNvPr id="135" name="IMG_0139.jpg" descr="IMG_0139.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09497" y="2751011"/>
            <a:ext cx="1285938" cy="473484"/>
          </a:xfrm>
          <a:prstGeom prst="rect">
            <a:avLst/>
          </a:prstGeom>
          <a:ln w="3175">
            <a:miter lim="400000"/>
          </a:ln>
        </p:spPr>
      </p:pic>
      <p:pic>
        <p:nvPicPr>
          <p:cNvPr id="136" name="Bild" descr="Bild"/>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967208" y="413913"/>
            <a:ext cx="883320" cy="736935"/>
          </a:xfrm>
          <a:prstGeom prst="rect">
            <a:avLst/>
          </a:prstGeom>
          <a:ln w="3175">
            <a:miter lim="400000"/>
          </a:ln>
        </p:spPr>
      </p:pic>
      <p:pic>
        <p:nvPicPr>
          <p:cNvPr id="137" name="Bild" descr="Bild"/>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638860" y="415549"/>
            <a:ext cx="879399" cy="733663"/>
          </a:xfrm>
          <a:prstGeom prst="rect">
            <a:avLst/>
          </a:prstGeom>
          <a:ln w="3175">
            <a:miter lim="400000"/>
          </a:ln>
        </p:spPr>
      </p:pic>
      <p:grpSp>
        <p:nvGrpSpPr>
          <p:cNvPr id="140" name="Gruppieren"/>
          <p:cNvGrpSpPr/>
          <p:nvPr/>
        </p:nvGrpSpPr>
        <p:grpSpPr>
          <a:xfrm>
            <a:off x="3206438" y="1496661"/>
            <a:ext cx="3979146" cy="719216"/>
            <a:chOff x="0" y="0"/>
            <a:chExt cx="3979145" cy="719214"/>
          </a:xfrm>
        </p:grpSpPr>
        <p:sp>
          <p:nvSpPr>
            <p:cNvPr id="138"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39"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43" name="Gruppieren"/>
          <p:cNvGrpSpPr/>
          <p:nvPr/>
        </p:nvGrpSpPr>
        <p:grpSpPr>
          <a:xfrm>
            <a:off x="3206437" y="4915405"/>
            <a:ext cx="3979147" cy="719215"/>
            <a:chOff x="0" y="0"/>
            <a:chExt cx="3979145" cy="719214"/>
          </a:xfrm>
        </p:grpSpPr>
        <p:sp>
          <p:nvSpPr>
            <p:cNvPr id="141"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42"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46" name="Gruppieren"/>
          <p:cNvGrpSpPr/>
          <p:nvPr/>
        </p:nvGrpSpPr>
        <p:grpSpPr>
          <a:xfrm>
            <a:off x="3206438" y="2620048"/>
            <a:ext cx="3979146" cy="719216"/>
            <a:chOff x="0" y="0"/>
            <a:chExt cx="3979145" cy="719214"/>
          </a:xfrm>
        </p:grpSpPr>
        <p:sp>
          <p:nvSpPr>
            <p:cNvPr id="144"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45"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49" name="Gruppieren"/>
          <p:cNvGrpSpPr/>
          <p:nvPr/>
        </p:nvGrpSpPr>
        <p:grpSpPr>
          <a:xfrm>
            <a:off x="3206438" y="3770922"/>
            <a:ext cx="3979146" cy="719215"/>
            <a:chOff x="0" y="0"/>
            <a:chExt cx="3979145" cy="719214"/>
          </a:xfrm>
        </p:grpSpPr>
        <p:sp>
          <p:nvSpPr>
            <p:cNvPr id="147"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48"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52" name="Gruppieren"/>
          <p:cNvGrpSpPr/>
          <p:nvPr/>
        </p:nvGrpSpPr>
        <p:grpSpPr>
          <a:xfrm>
            <a:off x="3193738" y="6046589"/>
            <a:ext cx="3979146" cy="719216"/>
            <a:chOff x="0" y="0"/>
            <a:chExt cx="3979145" cy="719214"/>
          </a:xfrm>
        </p:grpSpPr>
        <p:sp>
          <p:nvSpPr>
            <p:cNvPr id="150"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51"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55" name="Gruppieren"/>
          <p:cNvGrpSpPr/>
          <p:nvPr/>
        </p:nvGrpSpPr>
        <p:grpSpPr>
          <a:xfrm>
            <a:off x="3206438" y="7182676"/>
            <a:ext cx="3979146" cy="719215"/>
            <a:chOff x="0" y="0"/>
            <a:chExt cx="3979145" cy="719214"/>
          </a:xfrm>
        </p:grpSpPr>
        <p:sp>
          <p:nvSpPr>
            <p:cNvPr id="153"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54"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58" name="Gruppieren"/>
          <p:cNvGrpSpPr/>
          <p:nvPr/>
        </p:nvGrpSpPr>
        <p:grpSpPr>
          <a:xfrm>
            <a:off x="3206438" y="8326051"/>
            <a:ext cx="3979146" cy="719215"/>
            <a:chOff x="0" y="0"/>
            <a:chExt cx="3979145" cy="719214"/>
          </a:xfrm>
        </p:grpSpPr>
        <p:sp>
          <p:nvSpPr>
            <p:cNvPr id="156"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57"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61" name="Gruppieren"/>
          <p:cNvGrpSpPr/>
          <p:nvPr/>
        </p:nvGrpSpPr>
        <p:grpSpPr>
          <a:xfrm>
            <a:off x="3206438" y="9462647"/>
            <a:ext cx="3979146" cy="719215"/>
            <a:chOff x="0" y="0"/>
            <a:chExt cx="3979145" cy="719214"/>
          </a:xfrm>
        </p:grpSpPr>
        <p:sp>
          <p:nvSpPr>
            <p:cNvPr id="159"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60"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64" name="Gruppieren"/>
          <p:cNvGrpSpPr/>
          <p:nvPr/>
        </p:nvGrpSpPr>
        <p:grpSpPr>
          <a:xfrm>
            <a:off x="3206438" y="10606022"/>
            <a:ext cx="3979146" cy="719215"/>
            <a:chOff x="0" y="0"/>
            <a:chExt cx="3979145" cy="719214"/>
          </a:xfrm>
        </p:grpSpPr>
        <p:sp>
          <p:nvSpPr>
            <p:cNvPr id="162"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63"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67" name="Gruppieren"/>
          <p:cNvGrpSpPr/>
          <p:nvPr/>
        </p:nvGrpSpPr>
        <p:grpSpPr>
          <a:xfrm>
            <a:off x="3206438" y="11745304"/>
            <a:ext cx="3979146" cy="719215"/>
            <a:chOff x="0" y="0"/>
            <a:chExt cx="3979145" cy="719214"/>
          </a:xfrm>
        </p:grpSpPr>
        <p:sp>
          <p:nvSpPr>
            <p:cNvPr id="165"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66"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6" name="Linien"/>
          <p:cNvSpPr/>
          <p:nvPr/>
        </p:nvSpPr>
        <p:spPr>
          <a:xfrm>
            <a:off x="902413" y="1219200"/>
            <a:ext cx="8561795" cy="0"/>
          </a:xfrm>
          <a:prstGeom prst="line">
            <a:avLst/>
          </a:prstGeom>
          <a:ln w="38100" cap="rnd">
            <a:solidFill>
              <a:srgbClr val="5E5E5E"/>
            </a:solidFill>
            <a:custDash>
              <a:ds d="100000" sp="200000"/>
            </a:custDash>
            <a:miter lim="400000"/>
          </a:ln>
        </p:spPr>
        <p:txBody>
          <a:bodyPr lIns="38100" tIns="38100" rIns="38100" bIns="38100" anchor="ctr"/>
          <a:lstStyle/>
          <a:p>
            <a:endParaRPr/>
          </a:p>
        </p:txBody>
      </p:sp>
      <p:pic>
        <p:nvPicPr>
          <p:cNvPr id="867" name="Bild" descr="Bild"/>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57647" y="1479871"/>
            <a:ext cx="1425058" cy="736601"/>
          </a:xfrm>
          <a:prstGeom prst="rect">
            <a:avLst/>
          </a:prstGeom>
          <a:ln w="3175">
            <a:miter lim="400000"/>
          </a:ln>
        </p:spPr>
      </p:pic>
      <p:pic>
        <p:nvPicPr>
          <p:cNvPr id="868" name="Bild" descr="Bild"/>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57647" y="2619452"/>
            <a:ext cx="1425058" cy="736601"/>
          </a:xfrm>
          <a:prstGeom prst="rect">
            <a:avLst/>
          </a:prstGeom>
          <a:ln w="3175">
            <a:miter lim="400000"/>
          </a:ln>
        </p:spPr>
      </p:pic>
      <p:pic>
        <p:nvPicPr>
          <p:cNvPr id="869" name="Bild" descr="Bild"/>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57647" y="3758438"/>
            <a:ext cx="1425058" cy="736601"/>
          </a:xfrm>
          <a:prstGeom prst="rect">
            <a:avLst/>
          </a:prstGeom>
          <a:ln w="3175">
            <a:miter lim="400000"/>
          </a:ln>
        </p:spPr>
      </p:pic>
      <p:pic>
        <p:nvPicPr>
          <p:cNvPr id="870" name="Bild" descr="Bild"/>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357647" y="4898614"/>
            <a:ext cx="2113514" cy="736601"/>
          </a:xfrm>
          <a:prstGeom prst="rect">
            <a:avLst/>
          </a:prstGeom>
          <a:ln w="3175">
            <a:miter lim="400000"/>
          </a:ln>
        </p:spPr>
      </p:pic>
      <p:pic>
        <p:nvPicPr>
          <p:cNvPr id="871" name="Bild" descr="Bild"/>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357647" y="6038196"/>
            <a:ext cx="1425058" cy="736601"/>
          </a:xfrm>
          <a:prstGeom prst="rect">
            <a:avLst/>
          </a:prstGeom>
          <a:ln w="3175">
            <a:miter lim="400000"/>
          </a:ln>
        </p:spPr>
      </p:pic>
      <p:pic>
        <p:nvPicPr>
          <p:cNvPr id="872" name="Bild" descr="Bild"/>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357647" y="8316762"/>
            <a:ext cx="1425058" cy="736601"/>
          </a:xfrm>
          <a:prstGeom prst="rect">
            <a:avLst/>
          </a:prstGeom>
          <a:ln w="3175">
            <a:miter lim="400000"/>
          </a:ln>
        </p:spPr>
      </p:pic>
      <p:pic>
        <p:nvPicPr>
          <p:cNvPr id="873" name="Bild" descr="Bild"/>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357647" y="9456939"/>
            <a:ext cx="2113514" cy="736601"/>
          </a:xfrm>
          <a:prstGeom prst="rect">
            <a:avLst/>
          </a:prstGeom>
          <a:ln w="3175">
            <a:miter lim="400000"/>
          </a:ln>
        </p:spPr>
      </p:pic>
      <p:pic>
        <p:nvPicPr>
          <p:cNvPr id="874" name="Bild" descr="Bild"/>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7357647" y="10596520"/>
            <a:ext cx="2113514" cy="736601"/>
          </a:xfrm>
          <a:prstGeom prst="rect">
            <a:avLst/>
          </a:prstGeom>
          <a:ln w="3175">
            <a:miter lim="400000"/>
          </a:ln>
        </p:spPr>
      </p:pic>
      <p:pic>
        <p:nvPicPr>
          <p:cNvPr id="875" name="Bild" descr="Bild"/>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7357647" y="7177777"/>
            <a:ext cx="2113514" cy="736601"/>
          </a:xfrm>
          <a:prstGeom prst="rect">
            <a:avLst/>
          </a:prstGeom>
          <a:ln w="3175">
            <a:miter lim="400000"/>
          </a:ln>
        </p:spPr>
      </p:pic>
      <p:pic>
        <p:nvPicPr>
          <p:cNvPr id="876" name="IMG_0254.jpg" descr="IMG_0254.jpg"/>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914400" y="1613221"/>
            <a:ext cx="1676689" cy="469901"/>
          </a:xfrm>
          <a:prstGeom prst="rect">
            <a:avLst/>
          </a:prstGeom>
          <a:ln w="3175">
            <a:miter lim="400000"/>
          </a:ln>
        </p:spPr>
      </p:pic>
      <p:pic>
        <p:nvPicPr>
          <p:cNvPr id="877" name="IMG_0256.jpg" descr="IMG_0256.jpg"/>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914113" y="2752803"/>
            <a:ext cx="1282986" cy="469901"/>
          </a:xfrm>
          <a:prstGeom prst="rect">
            <a:avLst/>
          </a:prstGeom>
          <a:ln w="3175">
            <a:miter lim="400000"/>
          </a:ln>
        </p:spPr>
      </p:pic>
      <p:pic>
        <p:nvPicPr>
          <p:cNvPr id="878" name="IMG_0258.jpg" descr="IMG_0258.jpg"/>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915769" y="3892384"/>
            <a:ext cx="1254848" cy="469901"/>
          </a:xfrm>
          <a:prstGeom prst="rect">
            <a:avLst/>
          </a:prstGeom>
          <a:ln w="3175">
            <a:miter lim="400000"/>
          </a:ln>
        </p:spPr>
      </p:pic>
      <p:pic>
        <p:nvPicPr>
          <p:cNvPr id="879" name="IMG_0260.jpg" descr="IMG_0260.jpg"/>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908422" y="5031964"/>
            <a:ext cx="2050474" cy="469901"/>
          </a:xfrm>
          <a:prstGeom prst="rect">
            <a:avLst/>
          </a:prstGeom>
          <a:ln w="3175">
            <a:miter lim="400000"/>
          </a:ln>
        </p:spPr>
      </p:pic>
      <p:pic>
        <p:nvPicPr>
          <p:cNvPr id="880" name="IMG_0262.jpg" descr="IMG_0262.jpg"/>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912454" y="6171547"/>
            <a:ext cx="987859" cy="469901"/>
          </a:xfrm>
          <a:prstGeom prst="rect">
            <a:avLst/>
          </a:prstGeom>
          <a:ln w="3175">
            <a:miter lim="400000"/>
          </a:ln>
        </p:spPr>
      </p:pic>
      <p:pic>
        <p:nvPicPr>
          <p:cNvPr id="881" name="IMG_0264.jpg" descr="IMG_0264.jpg"/>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914400" y="8450708"/>
            <a:ext cx="1612612" cy="469901"/>
          </a:xfrm>
          <a:prstGeom prst="rect">
            <a:avLst/>
          </a:prstGeom>
          <a:ln w="3175">
            <a:miter lim="400000"/>
          </a:ln>
        </p:spPr>
      </p:pic>
      <p:pic>
        <p:nvPicPr>
          <p:cNvPr id="882" name="IMG_0266.jpg" descr="IMG_0266.jpg"/>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917394" y="9590289"/>
            <a:ext cx="1378023" cy="469901"/>
          </a:xfrm>
          <a:prstGeom prst="rect">
            <a:avLst/>
          </a:prstGeom>
          <a:ln w="3175">
            <a:miter lim="400000"/>
          </a:ln>
        </p:spPr>
      </p:pic>
      <p:pic>
        <p:nvPicPr>
          <p:cNvPr id="883" name="IMG_0268.jpg" descr="IMG_0268.jpg"/>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a:off x="916203" y="10729870"/>
            <a:ext cx="1329605" cy="469901"/>
          </a:xfrm>
          <a:prstGeom prst="rect">
            <a:avLst/>
          </a:prstGeom>
          <a:ln w="3175">
            <a:miter lim="400000"/>
          </a:ln>
        </p:spPr>
      </p:pic>
      <p:pic>
        <p:nvPicPr>
          <p:cNvPr id="884" name="IMG_0316.jpg" descr="IMG_0316.jpg"/>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909144" y="7311127"/>
            <a:ext cx="2125230" cy="469901"/>
          </a:xfrm>
          <a:prstGeom prst="rect">
            <a:avLst/>
          </a:prstGeom>
          <a:ln w="3175">
            <a:miter lim="400000"/>
          </a:ln>
        </p:spPr>
      </p:pic>
      <p:pic>
        <p:nvPicPr>
          <p:cNvPr id="885" name="Bild" descr="Bild"/>
          <p:cNvPicPr>
            <a:picLocks noChangeAspect="1"/>
          </p:cNvPicPr>
          <p:nvPr/>
        </p:nvPicPr>
        <p:blipFill>
          <a:blip r:embed="rId20" cstate="screen">
            <a:extLst>
              <a:ext uri="{28A0092B-C50C-407E-A947-70E740481C1C}">
                <a14:useLocalDpi xmlns:a14="http://schemas.microsoft.com/office/drawing/2010/main"/>
              </a:ext>
            </a:extLst>
          </a:blip>
          <a:stretch>
            <a:fillRect/>
          </a:stretch>
        </p:blipFill>
        <p:spPr>
          <a:xfrm>
            <a:off x="7960958" y="422292"/>
            <a:ext cx="881493" cy="735411"/>
          </a:xfrm>
          <a:prstGeom prst="rect">
            <a:avLst/>
          </a:prstGeom>
          <a:ln w="3175">
            <a:miter lim="400000"/>
          </a:ln>
        </p:spPr>
      </p:pic>
      <p:pic>
        <p:nvPicPr>
          <p:cNvPr id="886" name="Bild" descr="Bild"/>
          <p:cNvPicPr>
            <a:picLocks noChangeAspect="1"/>
          </p:cNvPicPr>
          <p:nvPr/>
        </p:nvPicPr>
        <p:blipFill>
          <a:blip r:embed="rId21" cstate="screen">
            <a:extLst>
              <a:ext uri="{28A0092B-C50C-407E-A947-70E740481C1C}">
                <a14:useLocalDpi xmlns:a14="http://schemas.microsoft.com/office/drawing/2010/main"/>
              </a:ext>
            </a:extLst>
          </a:blip>
          <a:stretch>
            <a:fillRect/>
          </a:stretch>
        </p:blipFill>
        <p:spPr>
          <a:xfrm>
            <a:off x="8638860" y="422292"/>
            <a:ext cx="881493" cy="735411"/>
          </a:xfrm>
          <a:prstGeom prst="rect">
            <a:avLst/>
          </a:prstGeom>
          <a:ln w="3175">
            <a:miter lim="400000"/>
          </a:ln>
        </p:spPr>
      </p:pic>
      <p:grpSp>
        <p:nvGrpSpPr>
          <p:cNvPr id="889" name="Gruppieren"/>
          <p:cNvGrpSpPr/>
          <p:nvPr/>
        </p:nvGrpSpPr>
        <p:grpSpPr>
          <a:xfrm>
            <a:off x="3206438" y="1496661"/>
            <a:ext cx="3979146" cy="719216"/>
            <a:chOff x="0" y="0"/>
            <a:chExt cx="3979145" cy="719214"/>
          </a:xfrm>
        </p:grpSpPr>
        <p:sp>
          <p:nvSpPr>
            <p:cNvPr id="887"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888"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892" name="Gruppieren"/>
          <p:cNvGrpSpPr/>
          <p:nvPr/>
        </p:nvGrpSpPr>
        <p:grpSpPr>
          <a:xfrm>
            <a:off x="3206437" y="4915405"/>
            <a:ext cx="3979147" cy="719215"/>
            <a:chOff x="0" y="0"/>
            <a:chExt cx="3979145" cy="719214"/>
          </a:xfrm>
        </p:grpSpPr>
        <p:sp>
          <p:nvSpPr>
            <p:cNvPr id="890"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891"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895" name="Gruppieren"/>
          <p:cNvGrpSpPr/>
          <p:nvPr/>
        </p:nvGrpSpPr>
        <p:grpSpPr>
          <a:xfrm>
            <a:off x="3206438" y="2620048"/>
            <a:ext cx="3979146" cy="719216"/>
            <a:chOff x="0" y="0"/>
            <a:chExt cx="3979145" cy="719214"/>
          </a:xfrm>
        </p:grpSpPr>
        <p:sp>
          <p:nvSpPr>
            <p:cNvPr id="893"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894"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898" name="Gruppieren"/>
          <p:cNvGrpSpPr/>
          <p:nvPr/>
        </p:nvGrpSpPr>
        <p:grpSpPr>
          <a:xfrm>
            <a:off x="3206438" y="3770922"/>
            <a:ext cx="3979146" cy="719215"/>
            <a:chOff x="0" y="0"/>
            <a:chExt cx="3979145" cy="719214"/>
          </a:xfrm>
        </p:grpSpPr>
        <p:sp>
          <p:nvSpPr>
            <p:cNvPr id="896"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897"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901" name="Gruppieren"/>
          <p:cNvGrpSpPr/>
          <p:nvPr/>
        </p:nvGrpSpPr>
        <p:grpSpPr>
          <a:xfrm>
            <a:off x="3193738" y="6046589"/>
            <a:ext cx="3979146" cy="719216"/>
            <a:chOff x="0" y="0"/>
            <a:chExt cx="3979145" cy="719214"/>
          </a:xfrm>
        </p:grpSpPr>
        <p:sp>
          <p:nvSpPr>
            <p:cNvPr id="899"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900"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904" name="Gruppieren"/>
          <p:cNvGrpSpPr/>
          <p:nvPr/>
        </p:nvGrpSpPr>
        <p:grpSpPr>
          <a:xfrm>
            <a:off x="3206438" y="7182676"/>
            <a:ext cx="3979146" cy="719215"/>
            <a:chOff x="0" y="0"/>
            <a:chExt cx="3979145" cy="719214"/>
          </a:xfrm>
        </p:grpSpPr>
        <p:sp>
          <p:nvSpPr>
            <p:cNvPr id="902"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903"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907" name="Gruppieren"/>
          <p:cNvGrpSpPr/>
          <p:nvPr/>
        </p:nvGrpSpPr>
        <p:grpSpPr>
          <a:xfrm>
            <a:off x="3206438" y="8326051"/>
            <a:ext cx="3979146" cy="719215"/>
            <a:chOff x="0" y="0"/>
            <a:chExt cx="3979145" cy="719214"/>
          </a:xfrm>
        </p:grpSpPr>
        <p:sp>
          <p:nvSpPr>
            <p:cNvPr id="905"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906"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910" name="Gruppieren"/>
          <p:cNvGrpSpPr/>
          <p:nvPr/>
        </p:nvGrpSpPr>
        <p:grpSpPr>
          <a:xfrm>
            <a:off x="3206438" y="9462647"/>
            <a:ext cx="3979146" cy="719215"/>
            <a:chOff x="0" y="0"/>
            <a:chExt cx="3979145" cy="719214"/>
          </a:xfrm>
        </p:grpSpPr>
        <p:sp>
          <p:nvSpPr>
            <p:cNvPr id="908"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909"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913" name="Gruppieren"/>
          <p:cNvGrpSpPr/>
          <p:nvPr/>
        </p:nvGrpSpPr>
        <p:grpSpPr>
          <a:xfrm>
            <a:off x="3206438" y="10606022"/>
            <a:ext cx="3979146" cy="719215"/>
            <a:chOff x="0" y="0"/>
            <a:chExt cx="3979145" cy="719214"/>
          </a:xfrm>
        </p:grpSpPr>
        <p:sp>
          <p:nvSpPr>
            <p:cNvPr id="911"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912"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916" name="Gruppieren"/>
          <p:cNvGrpSpPr/>
          <p:nvPr/>
        </p:nvGrpSpPr>
        <p:grpSpPr>
          <a:xfrm>
            <a:off x="3206438" y="11745304"/>
            <a:ext cx="3979146" cy="719215"/>
            <a:chOff x="0" y="0"/>
            <a:chExt cx="3979145" cy="719214"/>
          </a:xfrm>
        </p:grpSpPr>
        <p:sp>
          <p:nvSpPr>
            <p:cNvPr id="914"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915"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8" name="Linien"/>
          <p:cNvSpPr/>
          <p:nvPr/>
        </p:nvSpPr>
        <p:spPr>
          <a:xfrm>
            <a:off x="902413" y="1219200"/>
            <a:ext cx="8561795" cy="0"/>
          </a:xfrm>
          <a:prstGeom prst="line">
            <a:avLst/>
          </a:prstGeom>
          <a:ln w="38100" cap="rnd">
            <a:solidFill>
              <a:srgbClr val="5E5E5E"/>
            </a:solidFill>
            <a:custDash>
              <a:ds d="100000" sp="200000"/>
            </a:custDash>
            <a:miter lim="400000"/>
          </a:ln>
        </p:spPr>
        <p:txBody>
          <a:bodyPr lIns="38100" tIns="38100" rIns="38100" bIns="38100" anchor="ctr"/>
          <a:lstStyle/>
          <a:p>
            <a:endParaRPr/>
          </a:p>
        </p:txBody>
      </p:sp>
      <p:pic>
        <p:nvPicPr>
          <p:cNvPr id="919" name="Bild" descr="Bild"/>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53757" y="1485685"/>
            <a:ext cx="2104108" cy="733323"/>
          </a:xfrm>
          <a:prstGeom prst="rect">
            <a:avLst/>
          </a:prstGeom>
          <a:ln w="3175">
            <a:miter lim="400000"/>
          </a:ln>
        </p:spPr>
      </p:pic>
      <p:pic>
        <p:nvPicPr>
          <p:cNvPr id="920" name="Bild" descr="Bild"/>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53757" y="2623179"/>
            <a:ext cx="2104108" cy="733323"/>
          </a:xfrm>
          <a:prstGeom prst="rect">
            <a:avLst/>
          </a:prstGeom>
          <a:ln w="3175">
            <a:miter lim="400000"/>
          </a:ln>
        </p:spPr>
      </p:pic>
      <p:pic>
        <p:nvPicPr>
          <p:cNvPr id="921" name="Bild" descr="Bild"/>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53757" y="3760673"/>
            <a:ext cx="1418715" cy="733323"/>
          </a:xfrm>
          <a:prstGeom prst="rect">
            <a:avLst/>
          </a:prstGeom>
          <a:ln w="3175">
            <a:miter lim="400000"/>
          </a:ln>
        </p:spPr>
      </p:pic>
      <p:pic>
        <p:nvPicPr>
          <p:cNvPr id="922" name="Bild" descr="Bild"/>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353757" y="6039835"/>
            <a:ext cx="2104108" cy="733323"/>
          </a:xfrm>
          <a:prstGeom prst="rect">
            <a:avLst/>
          </a:prstGeom>
          <a:ln w="3175">
            <a:miter lim="400000"/>
          </a:ln>
        </p:spPr>
      </p:pic>
      <p:pic>
        <p:nvPicPr>
          <p:cNvPr id="923" name="Bild" descr="Bild"/>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353757" y="4900253"/>
            <a:ext cx="2104108" cy="733323"/>
          </a:xfrm>
          <a:prstGeom prst="rect">
            <a:avLst/>
          </a:prstGeom>
          <a:ln w="3175">
            <a:miter lim="400000"/>
          </a:ln>
        </p:spPr>
      </p:pic>
      <p:pic>
        <p:nvPicPr>
          <p:cNvPr id="924" name="IMG_0270.jpg" descr="IMG_0270.jp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20244" y="1613221"/>
            <a:ext cx="1094655" cy="469901"/>
          </a:xfrm>
          <a:prstGeom prst="rect">
            <a:avLst/>
          </a:prstGeom>
          <a:ln w="3175">
            <a:miter lim="400000"/>
          </a:ln>
        </p:spPr>
      </p:pic>
      <p:pic>
        <p:nvPicPr>
          <p:cNvPr id="925" name="IMG_0272.jpg" descr="IMG_0272.jpg"/>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14400" y="2752802"/>
            <a:ext cx="1334944" cy="469901"/>
          </a:xfrm>
          <a:prstGeom prst="rect">
            <a:avLst/>
          </a:prstGeom>
          <a:ln w="3175">
            <a:miter lim="400000"/>
          </a:ln>
        </p:spPr>
      </p:pic>
      <p:pic>
        <p:nvPicPr>
          <p:cNvPr id="926" name="IMG_0274.jpg" descr="IMG_0274.jpg"/>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919667" y="3892384"/>
            <a:ext cx="1222809" cy="469901"/>
          </a:xfrm>
          <a:prstGeom prst="rect">
            <a:avLst/>
          </a:prstGeom>
          <a:ln w="3175">
            <a:miter lim="400000"/>
          </a:ln>
        </p:spPr>
      </p:pic>
      <p:pic>
        <p:nvPicPr>
          <p:cNvPr id="927" name="IMG_0276.jpg" descr="IMG_0276.jpg"/>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912379" y="6171546"/>
            <a:ext cx="1484458" cy="469901"/>
          </a:xfrm>
          <a:prstGeom prst="rect">
            <a:avLst/>
          </a:prstGeom>
          <a:ln w="3175">
            <a:miter lim="400000"/>
          </a:ln>
        </p:spPr>
      </p:pic>
      <p:pic>
        <p:nvPicPr>
          <p:cNvPr id="928" name="IMG_0320.jpg" descr="IMG_0320.jpg"/>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914400" y="5031964"/>
            <a:ext cx="1505816" cy="469901"/>
          </a:xfrm>
          <a:prstGeom prst="rect">
            <a:avLst/>
          </a:prstGeom>
          <a:ln w="3175">
            <a:miter lim="400000"/>
          </a:ln>
        </p:spPr>
      </p:pic>
      <p:pic>
        <p:nvPicPr>
          <p:cNvPr id="929" name="Bild" descr="Bild"/>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7965064" y="422292"/>
            <a:ext cx="881493" cy="735411"/>
          </a:xfrm>
          <a:prstGeom prst="rect">
            <a:avLst/>
          </a:prstGeom>
          <a:ln w="3175">
            <a:miter lim="400000"/>
          </a:ln>
        </p:spPr>
      </p:pic>
      <p:pic>
        <p:nvPicPr>
          <p:cNvPr id="930" name="Bild" descr="Bild"/>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8638860" y="422292"/>
            <a:ext cx="881493" cy="735411"/>
          </a:xfrm>
          <a:prstGeom prst="rect">
            <a:avLst/>
          </a:prstGeom>
          <a:ln w="3175">
            <a:miter lim="400000"/>
          </a:ln>
        </p:spPr>
      </p:pic>
      <p:grpSp>
        <p:nvGrpSpPr>
          <p:cNvPr id="933" name="Gruppieren"/>
          <p:cNvGrpSpPr/>
          <p:nvPr/>
        </p:nvGrpSpPr>
        <p:grpSpPr>
          <a:xfrm>
            <a:off x="3206438" y="1496661"/>
            <a:ext cx="3979146" cy="719216"/>
            <a:chOff x="0" y="0"/>
            <a:chExt cx="3979145" cy="719214"/>
          </a:xfrm>
        </p:grpSpPr>
        <p:sp>
          <p:nvSpPr>
            <p:cNvPr id="931"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932"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936" name="Gruppieren"/>
          <p:cNvGrpSpPr/>
          <p:nvPr/>
        </p:nvGrpSpPr>
        <p:grpSpPr>
          <a:xfrm>
            <a:off x="3206437" y="4915405"/>
            <a:ext cx="3979147" cy="719215"/>
            <a:chOff x="0" y="0"/>
            <a:chExt cx="3979145" cy="719214"/>
          </a:xfrm>
        </p:grpSpPr>
        <p:sp>
          <p:nvSpPr>
            <p:cNvPr id="934"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935"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939" name="Gruppieren"/>
          <p:cNvGrpSpPr/>
          <p:nvPr/>
        </p:nvGrpSpPr>
        <p:grpSpPr>
          <a:xfrm>
            <a:off x="3206438" y="2620048"/>
            <a:ext cx="3979146" cy="719216"/>
            <a:chOff x="0" y="0"/>
            <a:chExt cx="3979145" cy="719214"/>
          </a:xfrm>
        </p:grpSpPr>
        <p:sp>
          <p:nvSpPr>
            <p:cNvPr id="937"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938"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942" name="Gruppieren"/>
          <p:cNvGrpSpPr/>
          <p:nvPr/>
        </p:nvGrpSpPr>
        <p:grpSpPr>
          <a:xfrm>
            <a:off x="3206438" y="3770922"/>
            <a:ext cx="3979146" cy="719215"/>
            <a:chOff x="0" y="0"/>
            <a:chExt cx="3979145" cy="719214"/>
          </a:xfrm>
        </p:grpSpPr>
        <p:sp>
          <p:nvSpPr>
            <p:cNvPr id="940"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941"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945" name="Gruppieren"/>
          <p:cNvGrpSpPr/>
          <p:nvPr/>
        </p:nvGrpSpPr>
        <p:grpSpPr>
          <a:xfrm>
            <a:off x="3193738" y="6046589"/>
            <a:ext cx="3979146" cy="719216"/>
            <a:chOff x="0" y="0"/>
            <a:chExt cx="3979145" cy="719214"/>
          </a:xfrm>
        </p:grpSpPr>
        <p:sp>
          <p:nvSpPr>
            <p:cNvPr id="943"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944"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948" name="Gruppieren"/>
          <p:cNvGrpSpPr/>
          <p:nvPr/>
        </p:nvGrpSpPr>
        <p:grpSpPr>
          <a:xfrm>
            <a:off x="3206438" y="7182676"/>
            <a:ext cx="3979146" cy="719215"/>
            <a:chOff x="0" y="0"/>
            <a:chExt cx="3979145" cy="719214"/>
          </a:xfrm>
        </p:grpSpPr>
        <p:sp>
          <p:nvSpPr>
            <p:cNvPr id="946"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947"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951" name="Gruppieren"/>
          <p:cNvGrpSpPr/>
          <p:nvPr/>
        </p:nvGrpSpPr>
        <p:grpSpPr>
          <a:xfrm>
            <a:off x="3206438" y="8326051"/>
            <a:ext cx="3979146" cy="719215"/>
            <a:chOff x="0" y="0"/>
            <a:chExt cx="3979145" cy="719214"/>
          </a:xfrm>
        </p:grpSpPr>
        <p:sp>
          <p:nvSpPr>
            <p:cNvPr id="949"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950"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954" name="Gruppieren"/>
          <p:cNvGrpSpPr/>
          <p:nvPr/>
        </p:nvGrpSpPr>
        <p:grpSpPr>
          <a:xfrm>
            <a:off x="3206438" y="9462647"/>
            <a:ext cx="3979146" cy="719215"/>
            <a:chOff x="0" y="0"/>
            <a:chExt cx="3979145" cy="719214"/>
          </a:xfrm>
        </p:grpSpPr>
        <p:sp>
          <p:nvSpPr>
            <p:cNvPr id="952"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953"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957" name="Gruppieren"/>
          <p:cNvGrpSpPr/>
          <p:nvPr/>
        </p:nvGrpSpPr>
        <p:grpSpPr>
          <a:xfrm>
            <a:off x="3206438" y="10606022"/>
            <a:ext cx="3979146" cy="719215"/>
            <a:chOff x="0" y="0"/>
            <a:chExt cx="3979145" cy="719214"/>
          </a:xfrm>
        </p:grpSpPr>
        <p:sp>
          <p:nvSpPr>
            <p:cNvPr id="955"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956"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960" name="Gruppieren"/>
          <p:cNvGrpSpPr/>
          <p:nvPr/>
        </p:nvGrpSpPr>
        <p:grpSpPr>
          <a:xfrm>
            <a:off x="3206438" y="11745304"/>
            <a:ext cx="3979146" cy="719215"/>
            <a:chOff x="0" y="0"/>
            <a:chExt cx="3979145" cy="719214"/>
          </a:xfrm>
        </p:grpSpPr>
        <p:sp>
          <p:nvSpPr>
            <p:cNvPr id="958"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959"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 name="Linien"/>
          <p:cNvSpPr/>
          <p:nvPr/>
        </p:nvSpPr>
        <p:spPr>
          <a:xfrm>
            <a:off x="902413" y="1219200"/>
            <a:ext cx="8561795" cy="0"/>
          </a:xfrm>
          <a:prstGeom prst="line">
            <a:avLst/>
          </a:prstGeom>
          <a:ln w="38100" cap="rnd">
            <a:solidFill>
              <a:srgbClr val="5E5E5E"/>
            </a:solidFill>
            <a:custDash>
              <a:ds d="100000" sp="200000"/>
            </a:custDash>
            <a:miter lim="400000"/>
          </a:ln>
        </p:spPr>
        <p:txBody>
          <a:bodyPr lIns="38100" tIns="38100" rIns="38100" bIns="38100" anchor="ctr"/>
          <a:lstStyle/>
          <a:p>
            <a:endParaRPr/>
          </a:p>
        </p:txBody>
      </p:sp>
      <p:pic>
        <p:nvPicPr>
          <p:cNvPr id="963" name="Bild" descr="Bild"/>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48666" y="1481510"/>
            <a:ext cx="2104108" cy="733323"/>
          </a:xfrm>
          <a:prstGeom prst="rect">
            <a:avLst/>
          </a:prstGeom>
          <a:ln w="3175">
            <a:miter lim="400000"/>
          </a:ln>
        </p:spPr>
      </p:pic>
      <p:pic>
        <p:nvPicPr>
          <p:cNvPr id="964" name="IMG_0278.jpg" descr="IMG_0278.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17832" y="1613221"/>
            <a:ext cx="1313585" cy="469901"/>
          </a:xfrm>
          <a:prstGeom prst="rect">
            <a:avLst/>
          </a:prstGeom>
          <a:ln w="3175">
            <a:miter lim="400000"/>
          </a:ln>
        </p:spPr>
      </p:pic>
      <p:pic>
        <p:nvPicPr>
          <p:cNvPr id="965" name="Bild" descr="Bild"/>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959973" y="422292"/>
            <a:ext cx="881494" cy="735411"/>
          </a:xfrm>
          <a:prstGeom prst="rect">
            <a:avLst/>
          </a:prstGeom>
          <a:ln w="3175">
            <a:miter lim="400000"/>
          </a:ln>
        </p:spPr>
      </p:pic>
      <p:pic>
        <p:nvPicPr>
          <p:cNvPr id="966" name="Bild" descr="Bild"/>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624215" y="422292"/>
            <a:ext cx="881493" cy="735411"/>
          </a:xfrm>
          <a:prstGeom prst="rect">
            <a:avLst/>
          </a:prstGeom>
          <a:ln w="3175">
            <a:miter lim="400000"/>
          </a:ln>
        </p:spPr>
      </p:pic>
      <p:grpSp>
        <p:nvGrpSpPr>
          <p:cNvPr id="969" name="Gruppieren"/>
          <p:cNvGrpSpPr/>
          <p:nvPr/>
        </p:nvGrpSpPr>
        <p:grpSpPr>
          <a:xfrm>
            <a:off x="3206438" y="1496661"/>
            <a:ext cx="3979146" cy="719216"/>
            <a:chOff x="0" y="0"/>
            <a:chExt cx="3979145" cy="719214"/>
          </a:xfrm>
        </p:grpSpPr>
        <p:sp>
          <p:nvSpPr>
            <p:cNvPr id="967"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968"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972" name="Gruppieren"/>
          <p:cNvGrpSpPr/>
          <p:nvPr/>
        </p:nvGrpSpPr>
        <p:grpSpPr>
          <a:xfrm>
            <a:off x="3206437" y="4915405"/>
            <a:ext cx="3979147" cy="719215"/>
            <a:chOff x="0" y="0"/>
            <a:chExt cx="3979145" cy="719214"/>
          </a:xfrm>
        </p:grpSpPr>
        <p:sp>
          <p:nvSpPr>
            <p:cNvPr id="970"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971"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975" name="Gruppieren"/>
          <p:cNvGrpSpPr/>
          <p:nvPr/>
        </p:nvGrpSpPr>
        <p:grpSpPr>
          <a:xfrm>
            <a:off x="3206438" y="2620048"/>
            <a:ext cx="3979146" cy="719216"/>
            <a:chOff x="0" y="0"/>
            <a:chExt cx="3979145" cy="719214"/>
          </a:xfrm>
        </p:grpSpPr>
        <p:sp>
          <p:nvSpPr>
            <p:cNvPr id="973"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974"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978" name="Gruppieren"/>
          <p:cNvGrpSpPr/>
          <p:nvPr/>
        </p:nvGrpSpPr>
        <p:grpSpPr>
          <a:xfrm>
            <a:off x="3206438" y="3770922"/>
            <a:ext cx="3979146" cy="719215"/>
            <a:chOff x="0" y="0"/>
            <a:chExt cx="3979145" cy="719214"/>
          </a:xfrm>
        </p:grpSpPr>
        <p:sp>
          <p:nvSpPr>
            <p:cNvPr id="976"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977"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981" name="Gruppieren"/>
          <p:cNvGrpSpPr/>
          <p:nvPr/>
        </p:nvGrpSpPr>
        <p:grpSpPr>
          <a:xfrm>
            <a:off x="3193738" y="6046589"/>
            <a:ext cx="3979146" cy="719216"/>
            <a:chOff x="0" y="0"/>
            <a:chExt cx="3979145" cy="719214"/>
          </a:xfrm>
        </p:grpSpPr>
        <p:sp>
          <p:nvSpPr>
            <p:cNvPr id="979"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980"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984" name="Gruppieren"/>
          <p:cNvGrpSpPr/>
          <p:nvPr/>
        </p:nvGrpSpPr>
        <p:grpSpPr>
          <a:xfrm>
            <a:off x="3206438" y="7182676"/>
            <a:ext cx="3979146" cy="719215"/>
            <a:chOff x="0" y="0"/>
            <a:chExt cx="3979145" cy="719214"/>
          </a:xfrm>
        </p:grpSpPr>
        <p:sp>
          <p:nvSpPr>
            <p:cNvPr id="982"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983"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987" name="Gruppieren"/>
          <p:cNvGrpSpPr/>
          <p:nvPr/>
        </p:nvGrpSpPr>
        <p:grpSpPr>
          <a:xfrm>
            <a:off x="3206438" y="8326051"/>
            <a:ext cx="3979146" cy="719215"/>
            <a:chOff x="0" y="0"/>
            <a:chExt cx="3979145" cy="719214"/>
          </a:xfrm>
        </p:grpSpPr>
        <p:sp>
          <p:nvSpPr>
            <p:cNvPr id="985"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986"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990" name="Gruppieren"/>
          <p:cNvGrpSpPr/>
          <p:nvPr/>
        </p:nvGrpSpPr>
        <p:grpSpPr>
          <a:xfrm>
            <a:off x="3206438" y="9462647"/>
            <a:ext cx="3979146" cy="719215"/>
            <a:chOff x="0" y="0"/>
            <a:chExt cx="3979145" cy="719214"/>
          </a:xfrm>
        </p:grpSpPr>
        <p:sp>
          <p:nvSpPr>
            <p:cNvPr id="988"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989"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993" name="Gruppieren"/>
          <p:cNvGrpSpPr/>
          <p:nvPr/>
        </p:nvGrpSpPr>
        <p:grpSpPr>
          <a:xfrm>
            <a:off x="3206438" y="10606022"/>
            <a:ext cx="3979146" cy="719215"/>
            <a:chOff x="0" y="0"/>
            <a:chExt cx="3979145" cy="719214"/>
          </a:xfrm>
        </p:grpSpPr>
        <p:sp>
          <p:nvSpPr>
            <p:cNvPr id="991"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992"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996" name="Gruppieren"/>
          <p:cNvGrpSpPr/>
          <p:nvPr/>
        </p:nvGrpSpPr>
        <p:grpSpPr>
          <a:xfrm>
            <a:off x="3206438" y="11745304"/>
            <a:ext cx="3979146" cy="719215"/>
            <a:chOff x="0" y="0"/>
            <a:chExt cx="3979145" cy="719214"/>
          </a:xfrm>
        </p:grpSpPr>
        <p:sp>
          <p:nvSpPr>
            <p:cNvPr id="994"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995"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8" name="Linien"/>
          <p:cNvSpPr/>
          <p:nvPr/>
        </p:nvSpPr>
        <p:spPr>
          <a:xfrm>
            <a:off x="902413" y="1219200"/>
            <a:ext cx="8561795" cy="0"/>
          </a:xfrm>
          <a:prstGeom prst="line">
            <a:avLst/>
          </a:prstGeom>
          <a:ln w="38100" cap="rnd">
            <a:solidFill>
              <a:srgbClr val="5E5E5E"/>
            </a:solidFill>
            <a:custDash>
              <a:ds d="100000" sp="200000"/>
            </a:custDash>
            <a:miter lim="400000"/>
          </a:ln>
        </p:spPr>
        <p:txBody>
          <a:bodyPr lIns="38100" tIns="38100" rIns="38100" bIns="38100" anchor="ctr"/>
          <a:lstStyle/>
          <a:p>
            <a:endParaRPr/>
          </a:p>
        </p:txBody>
      </p:sp>
      <p:pic>
        <p:nvPicPr>
          <p:cNvPr id="999" name="Bild" descr="Bild"/>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52556" y="1481510"/>
            <a:ext cx="2104108" cy="733323"/>
          </a:xfrm>
          <a:prstGeom prst="rect">
            <a:avLst/>
          </a:prstGeom>
          <a:ln w="3175">
            <a:miter lim="400000"/>
          </a:ln>
        </p:spPr>
      </p:pic>
      <p:pic>
        <p:nvPicPr>
          <p:cNvPr id="1000" name="Bild" descr="Bild"/>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52556" y="2621091"/>
            <a:ext cx="2104108" cy="733323"/>
          </a:xfrm>
          <a:prstGeom prst="rect">
            <a:avLst/>
          </a:prstGeom>
          <a:ln w="3175">
            <a:miter lim="400000"/>
          </a:ln>
        </p:spPr>
      </p:pic>
      <p:pic>
        <p:nvPicPr>
          <p:cNvPr id="1001" name="Bild" descr="Bild"/>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52556" y="3760673"/>
            <a:ext cx="2104108" cy="733323"/>
          </a:xfrm>
          <a:prstGeom prst="rect">
            <a:avLst/>
          </a:prstGeom>
          <a:ln w="3175">
            <a:miter lim="400000"/>
          </a:ln>
        </p:spPr>
      </p:pic>
      <p:pic>
        <p:nvPicPr>
          <p:cNvPr id="1002" name="IMG_0280.jpg" descr="IMG_0280.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14693" y="1564423"/>
            <a:ext cx="1121353" cy="469901"/>
          </a:xfrm>
          <a:prstGeom prst="rect">
            <a:avLst/>
          </a:prstGeom>
          <a:ln w="3175">
            <a:miter lim="400000"/>
          </a:ln>
        </p:spPr>
      </p:pic>
      <p:pic>
        <p:nvPicPr>
          <p:cNvPr id="1003" name="IMG_0282.jpg" descr="IMG_0282.jp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12603" y="2728404"/>
            <a:ext cx="1601933" cy="469901"/>
          </a:xfrm>
          <a:prstGeom prst="rect">
            <a:avLst/>
          </a:prstGeom>
          <a:ln w="3175">
            <a:miter lim="400000"/>
          </a:ln>
        </p:spPr>
      </p:pic>
      <p:pic>
        <p:nvPicPr>
          <p:cNvPr id="1004" name="IMG_0284.jpg" descr="IMG_0284.jp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10724" y="3892384"/>
            <a:ext cx="1180091" cy="469901"/>
          </a:xfrm>
          <a:prstGeom prst="rect">
            <a:avLst/>
          </a:prstGeom>
          <a:ln w="3175">
            <a:miter lim="400000"/>
          </a:ln>
        </p:spPr>
      </p:pic>
      <p:pic>
        <p:nvPicPr>
          <p:cNvPr id="1005" name="Bild" descr="Bild"/>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963863" y="422292"/>
            <a:ext cx="881493" cy="735411"/>
          </a:xfrm>
          <a:prstGeom prst="rect">
            <a:avLst/>
          </a:prstGeom>
          <a:ln w="3175">
            <a:miter lim="400000"/>
          </a:ln>
        </p:spPr>
      </p:pic>
      <p:pic>
        <p:nvPicPr>
          <p:cNvPr id="1006" name="Bild" descr="Bild"/>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8638860" y="422292"/>
            <a:ext cx="881493" cy="735411"/>
          </a:xfrm>
          <a:prstGeom prst="rect">
            <a:avLst/>
          </a:prstGeom>
          <a:ln w="3175">
            <a:miter lim="400000"/>
          </a:ln>
        </p:spPr>
      </p:pic>
      <p:grpSp>
        <p:nvGrpSpPr>
          <p:cNvPr id="1009" name="Gruppieren"/>
          <p:cNvGrpSpPr/>
          <p:nvPr/>
        </p:nvGrpSpPr>
        <p:grpSpPr>
          <a:xfrm>
            <a:off x="3206438" y="1496661"/>
            <a:ext cx="3979146" cy="719216"/>
            <a:chOff x="0" y="0"/>
            <a:chExt cx="3979145" cy="719214"/>
          </a:xfrm>
        </p:grpSpPr>
        <p:sp>
          <p:nvSpPr>
            <p:cNvPr id="1007"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008"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012" name="Gruppieren"/>
          <p:cNvGrpSpPr/>
          <p:nvPr/>
        </p:nvGrpSpPr>
        <p:grpSpPr>
          <a:xfrm>
            <a:off x="3206437" y="4915405"/>
            <a:ext cx="3979147" cy="719215"/>
            <a:chOff x="0" y="0"/>
            <a:chExt cx="3979145" cy="719214"/>
          </a:xfrm>
        </p:grpSpPr>
        <p:sp>
          <p:nvSpPr>
            <p:cNvPr id="1010"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011"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015" name="Gruppieren"/>
          <p:cNvGrpSpPr/>
          <p:nvPr/>
        </p:nvGrpSpPr>
        <p:grpSpPr>
          <a:xfrm>
            <a:off x="3206438" y="2620048"/>
            <a:ext cx="3979146" cy="719216"/>
            <a:chOff x="0" y="0"/>
            <a:chExt cx="3979145" cy="719214"/>
          </a:xfrm>
        </p:grpSpPr>
        <p:sp>
          <p:nvSpPr>
            <p:cNvPr id="1013"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014"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018" name="Gruppieren"/>
          <p:cNvGrpSpPr/>
          <p:nvPr/>
        </p:nvGrpSpPr>
        <p:grpSpPr>
          <a:xfrm>
            <a:off x="3206438" y="3770922"/>
            <a:ext cx="3979146" cy="719215"/>
            <a:chOff x="0" y="0"/>
            <a:chExt cx="3979145" cy="719214"/>
          </a:xfrm>
        </p:grpSpPr>
        <p:sp>
          <p:nvSpPr>
            <p:cNvPr id="1016"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017"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021" name="Gruppieren"/>
          <p:cNvGrpSpPr/>
          <p:nvPr/>
        </p:nvGrpSpPr>
        <p:grpSpPr>
          <a:xfrm>
            <a:off x="3193738" y="6046589"/>
            <a:ext cx="3979146" cy="719216"/>
            <a:chOff x="0" y="0"/>
            <a:chExt cx="3979145" cy="719214"/>
          </a:xfrm>
        </p:grpSpPr>
        <p:sp>
          <p:nvSpPr>
            <p:cNvPr id="1019"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020"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024" name="Gruppieren"/>
          <p:cNvGrpSpPr/>
          <p:nvPr/>
        </p:nvGrpSpPr>
        <p:grpSpPr>
          <a:xfrm>
            <a:off x="3206438" y="7182676"/>
            <a:ext cx="3979146" cy="719215"/>
            <a:chOff x="0" y="0"/>
            <a:chExt cx="3979145" cy="719214"/>
          </a:xfrm>
        </p:grpSpPr>
        <p:sp>
          <p:nvSpPr>
            <p:cNvPr id="1022"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023"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027" name="Gruppieren"/>
          <p:cNvGrpSpPr/>
          <p:nvPr/>
        </p:nvGrpSpPr>
        <p:grpSpPr>
          <a:xfrm>
            <a:off x="3206438" y="8326051"/>
            <a:ext cx="3979146" cy="719215"/>
            <a:chOff x="0" y="0"/>
            <a:chExt cx="3979145" cy="719214"/>
          </a:xfrm>
        </p:grpSpPr>
        <p:sp>
          <p:nvSpPr>
            <p:cNvPr id="1025"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026"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030" name="Gruppieren"/>
          <p:cNvGrpSpPr/>
          <p:nvPr/>
        </p:nvGrpSpPr>
        <p:grpSpPr>
          <a:xfrm>
            <a:off x="3206438" y="9462647"/>
            <a:ext cx="3979146" cy="719215"/>
            <a:chOff x="0" y="0"/>
            <a:chExt cx="3979145" cy="719214"/>
          </a:xfrm>
        </p:grpSpPr>
        <p:sp>
          <p:nvSpPr>
            <p:cNvPr id="1028"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029"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033" name="Gruppieren"/>
          <p:cNvGrpSpPr/>
          <p:nvPr/>
        </p:nvGrpSpPr>
        <p:grpSpPr>
          <a:xfrm>
            <a:off x="3206438" y="10606022"/>
            <a:ext cx="3979146" cy="719215"/>
            <a:chOff x="0" y="0"/>
            <a:chExt cx="3979145" cy="719214"/>
          </a:xfrm>
        </p:grpSpPr>
        <p:sp>
          <p:nvSpPr>
            <p:cNvPr id="1031"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032"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036" name="Gruppieren"/>
          <p:cNvGrpSpPr/>
          <p:nvPr/>
        </p:nvGrpSpPr>
        <p:grpSpPr>
          <a:xfrm>
            <a:off x="3206438" y="11745304"/>
            <a:ext cx="3979146" cy="719215"/>
            <a:chOff x="0" y="0"/>
            <a:chExt cx="3979145" cy="719214"/>
          </a:xfrm>
        </p:grpSpPr>
        <p:sp>
          <p:nvSpPr>
            <p:cNvPr id="1034"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035"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8" name="Linien"/>
          <p:cNvSpPr/>
          <p:nvPr/>
        </p:nvSpPr>
        <p:spPr>
          <a:xfrm>
            <a:off x="902413" y="1219200"/>
            <a:ext cx="8561795" cy="0"/>
          </a:xfrm>
          <a:prstGeom prst="line">
            <a:avLst/>
          </a:prstGeom>
          <a:ln w="38100" cap="rnd">
            <a:solidFill>
              <a:srgbClr val="5E5E5E"/>
            </a:solidFill>
            <a:custDash>
              <a:ds d="100000" sp="200000"/>
            </a:custDash>
            <a:miter lim="400000"/>
          </a:ln>
        </p:spPr>
        <p:txBody>
          <a:bodyPr lIns="38100" tIns="38100" rIns="38100" bIns="38100" anchor="ctr"/>
          <a:lstStyle/>
          <a:p>
            <a:endParaRPr/>
          </a:p>
        </p:txBody>
      </p:sp>
      <p:pic>
        <p:nvPicPr>
          <p:cNvPr id="1039" name="Bild" descr="Bild"/>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52613" y="1481510"/>
            <a:ext cx="1418715" cy="733323"/>
          </a:xfrm>
          <a:prstGeom prst="rect">
            <a:avLst/>
          </a:prstGeom>
          <a:ln w="3175">
            <a:miter lim="400000"/>
          </a:ln>
        </p:spPr>
      </p:pic>
      <p:pic>
        <p:nvPicPr>
          <p:cNvPr id="1040" name="Bild" descr="Bild"/>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52613" y="2621091"/>
            <a:ext cx="1418715" cy="733323"/>
          </a:xfrm>
          <a:prstGeom prst="rect">
            <a:avLst/>
          </a:prstGeom>
          <a:ln w="3175">
            <a:miter lim="400000"/>
          </a:ln>
        </p:spPr>
      </p:pic>
      <p:pic>
        <p:nvPicPr>
          <p:cNvPr id="1041" name="Bild" descr="Bild"/>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52613" y="3760673"/>
            <a:ext cx="1418715" cy="733323"/>
          </a:xfrm>
          <a:prstGeom prst="rect">
            <a:avLst/>
          </a:prstGeom>
          <a:ln w="3175">
            <a:miter lim="400000"/>
          </a:ln>
        </p:spPr>
      </p:pic>
      <p:pic>
        <p:nvPicPr>
          <p:cNvPr id="1042" name="Bild" descr="Bild"/>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359421" y="4900253"/>
            <a:ext cx="2104108" cy="733323"/>
          </a:xfrm>
          <a:prstGeom prst="rect">
            <a:avLst/>
          </a:prstGeom>
          <a:ln w="3175">
            <a:miter lim="400000"/>
          </a:ln>
        </p:spPr>
      </p:pic>
      <p:pic>
        <p:nvPicPr>
          <p:cNvPr id="1043" name="Bild" descr="Bild"/>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359421" y="6039835"/>
            <a:ext cx="2104108" cy="733323"/>
          </a:xfrm>
          <a:prstGeom prst="rect">
            <a:avLst/>
          </a:prstGeom>
          <a:ln w="3175">
            <a:miter lim="400000"/>
          </a:ln>
        </p:spPr>
      </p:pic>
      <p:pic>
        <p:nvPicPr>
          <p:cNvPr id="1044" name="Bild" descr="Bild"/>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359421" y="7179416"/>
            <a:ext cx="2104108" cy="733323"/>
          </a:xfrm>
          <a:prstGeom prst="rect">
            <a:avLst/>
          </a:prstGeom>
          <a:ln w="3175">
            <a:miter lim="400000"/>
          </a:ln>
        </p:spPr>
      </p:pic>
      <p:pic>
        <p:nvPicPr>
          <p:cNvPr id="1045" name="IMG_0286.jpg" descr="IMG_0286.jpg"/>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17049" y="1613221"/>
            <a:ext cx="1467778" cy="469901"/>
          </a:xfrm>
          <a:prstGeom prst="rect">
            <a:avLst/>
          </a:prstGeom>
          <a:ln w="3175">
            <a:miter lim="400000"/>
          </a:ln>
        </p:spPr>
      </p:pic>
      <p:pic>
        <p:nvPicPr>
          <p:cNvPr id="1046" name="IMG_0288.jpg" descr="IMG_0288.jpg"/>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913327" y="2752802"/>
            <a:ext cx="1399022" cy="469901"/>
          </a:xfrm>
          <a:prstGeom prst="rect">
            <a:avLst/>
          </a:prstGeom>
          <a:ln w="3175">
            <a:miter lim="400000"/>
          </a:ln>
        </p:spPr>
      </p:pic>
      <p:pic>
        <p:nvPicPr>
          <p:cNvPr id="1047" name="IMG_0290.jpg" descr="IMG_0290.jpg"/>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915203" y="3892383"/>
            <a:ext cx="1217469" cy="469901"/>
          </a:xfrm>
          <a:prstGeom prst="rect">
            <a:avLst/>
          </a:prstGeom>
          <a:ln w="3175">
            <a:miter lim="400000"/>
          </a:ln>
        </p:spPr>
      </p:pic>
      <p:pic>
        <p:nvPicPr>
          <p:cNvPr id="1048" name="IMG_0292.jpg" descr="IMG_0292.jpg"/>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914626" y="5031964"/>
            <a:ext cx="1345624" cy="469901"/>
          </a:xfrm>
          <a:prstGeom prst="rect">
            <a:avLst/>
          </a:prstGeom>
          <a:ln w="3175">
            <a:miter lim="400000"/>
          </a:ln>
        </p:spPr>
      </p:pic>
      <p:pic>
        <p:nvPicPr>
          <p:cNvPr id="1049" name="IMG_0294.jpg" descr="IMG_0294.jpg"/>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914626" y="6171546"/>
            <a:ext cx="1345624" cy="469901"/>
          </a:xfrm>
          <a:prstGeom prst="rect">
            <a:avLst/>
          </a:prstGeom>
          <a:ln w="3175">
            <a:miter lim="400000"/>
          </a:ln>
        </p:spPr>
      </p:pic>
      <p:pic>
        <p:nvPicPr>
          <p:cNvPr id="1050" name="IMG_0298.jpg" descr="IMG_0298.jpg"/>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915862" y="7311127"/>
            <a:ext cx="1457759" cy="469901"/>
          </a:xfrm>
          <a:prstGeom prst="rect">
            <a:avLst/>
          </a:prstGeom>
          <a:ln w="3175">
            <a:miter lim="400000"/>
          </a:ln>
        </p:spPr>
      </p:pic>
      <p:pic>
        <p:nvPicPr>
          <p:cNvPr id="1051" name="Bild" descr="Bild"/>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7958028" y="424237"/>
            <a:ext cx="881494" cy="735411"/>
          </a:xfrm>
          <a:prstGeom prst="rect">
            <a:avLst/>
          </a:prstGeom>
          <a:ln w="3175">
            <a:miter lim="400000"/>
          </a:ln>
        </p:spPr>
      </p:pic>
      <p:pic>
        <p:nvPicPr>
          <p:cNvPr id="1052" name="Bild" descr="Bild"/>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8638860" y="424237"/>
            <a:ext cx="881493" cy="735411"/>
          </a:xfrm>
          <a:prstGeom prst="rect">
            <a:avLst/>
          </a:prstGeom>
          <a:ln w="3175">
            <a:miter lim="400000"/>
          </a:ln>
        </p:spPr>
      </p:pic>
      <p:grpSp>
        <p:nvGrpSpPr>
          <p:cNvPr id="1055" name="Gruppieren"/>
          <p:cNvGrpSpPr/>
          <p:nvPr/>
        </p:nvGrpSpPr>
        <p:grpSpPr>
          <a:xfrm>
            <a:off x="3206438" y="1496661"/>
            <a:ext cx="3979146" cy="719216"/>
            <a:chOff x="0" y="0"/>
            <a:chExt cx="3979145" cy="719214"/>
          </a:xfrm>
        </p:grpSpPr>
        <p:sp>
          <p:nvSpPr>
            <p:cNvPr id="1053"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054"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058" name="Gruppieren"/>
          <p:cNvGrpSpPr/>
          <p:nvPr/>
        </p:nvGrpSpPr>
        <p:grpSpPr>
          <a:xfrm>
            <a:off x="3206437" y="4915405"/>
            <a:ext cx="3979147" cy="719215"/>
            <a:chOff x="0" y="0"/>
            <a:chExt cx="3979145" cy="719214"/>
          </a:xfrm>
        </p:grpSpPr>
        <p:sp>
          <p:nvSpPr>
            <p:cNvPr id="1056"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057"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061" name="Gruppieren"/>
          <p:cNvGrpSpPr/>
          <p:nvPr/>
        </p:nvGrpSpPr>
        <p:grpSpPr>
          <a:xfrm>
            <a:off x="3206438" y="2620048"/>
            <a:ext cx="3979146" cy="719216"/>
            <a:chOff x="0" y="0"/>
            <a:chExt cx="3979145" cy="719214"/>
          </a:xfrm>
        </p:grpSpPr>
        <p:sp>
          <p:nvSpPr>
            <p:cNvPr id="1059"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060"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064" name="Gruppieren"/>
          <p:cNvGrpSpPr/>
          <p:nvPr/>
        </p:nvGrpSpPr>
        <p:grpSpPr>
          <a:xfrm>
            <a:off x="3206438" y="3770922"/>
            <a:ext cx="3979146" cy="719215"/>
            <a:chOff x="0" y="0"/>
            <a:chExt cx="3979145" cy="719214"/>
          </a:xfrm>
        </p:grpSpPr>
        <p:sp>
          <p:nvSpPr>
            <p:cNvPr id="1062"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063"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067" name="Gruppieren"/>
          <p:cNvGrpSpPr/>
          <p:nvPr/>
        </p:nvGrpSpPr>
        <p:grpSpPr>
          <a:xfrm>
            <a:off x="3193738" y="6046589"/>
            <a:ext cx="3979146" cy="719216"/>
            <a:chOff x="0" y="0"/>
            <a:chExt cx="3979145" cy="719214"/>
          </a:xfrm>
        </p:grpSpPr>
        <p:sp>
          <p:nvSpPr>
            <p:cNvPr id="1065"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066"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070" name="Gruppieren"/>
          <p:cNvGrpSpPr/>
          <p:nvPr/>
        </p:nvGrpSpPr>
        <p:grpSpPr>
          <a:xfrm>
            <a:off x="3206438" y="7182676"/>
            <a:ext cx="3979146" cy="719215"/>
            <a:chOff x="0" y="0"/>
            <a:chExt cx="3979145" cy="719214"/>
          </a:xfrm>
        </p:grpSpPr>
        <p:sp>
          <p:nvSpPr>
            <p:cNvPr id="1068"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069"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073" name="Gruppieren"/>
          <p:cNvGrpSpPr/>
          <p:nvPr/>
        </p:nvGrpSpPr>
        <p:grpSpPr>
          <a:xfrm>
            <a:off x="3206438" y="8326051"/>
            <a:ext cx="3979146" cy="719215"/>
            <a:chOff x="0" y="0"/>
            <a:chExt cx="3979145" cy="719214"/>
          </a:xfrm>
        </p:grpSpPr>
        <p:sp>
          <p:nvSpPr>
            <p:cNvPr id="1071"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072"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076" name="Gruppieren"/>
          <p:cNvGrpSpPr/>
          <p:nvPr/>
        </p:nvGrpSpPr>
        <p:grpSpPr>
          <a:xfrm>
            <a:off x="3206438" y="9462647"/>
            <a:ext cx="3979146" cy="719215"/>
            <a:chOff x="0" y="0"/>
            <a:chExt cx="3979145" cy="719214"/>
          </a:xfrm>
        </p:grpSpPr>
        <p:sp>
          <p:nvSpPr>
            <p:cNvPr id="1074"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075"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079" name="Gruppieren"/>
          <p:cNvGrpSpPr/>
          <p:nvPr/>
        </p:nvGrpSpPr>
        <p:grpSpPr>
          <a:xfrm>
            <a:off x="3206438" y="10606022"/>
            <a:ext cx="3979146" cy="719215"/>
            <a:chOff x="0" y="0"/>
            <a:chExt cx="3979145" cy="719214"/>
          </a:xfrm>
        </p:grpSpPr>
        <p:sp>
          <p:nvSpPr>
            <p:cNvPr id="1077"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078"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082" name="Gruppieren"/>
          <p:cNvGrpSpPr/>
          <p:nvPr/>
        </p:nvGrpSpPr>
        <p:grpSpPr>
          <a:xfrm>
            <a:off x="3206438" y="11745304"/>
            <a:ext cx="3979146" cy="719215"/>
            <a:chOff x="0" y="0"/>
            <a:chExt cx="3979145" cy="719214"/>
          </a:xfrm>
        </p:grpSpPr>
        <p:sp>
          <p:nvSpPr>
            <p:cNvPr id="1080"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081"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4" name="Linien"/>
          <p:cNvSpPr/>
          <p:nvPr/>
        </p:nvSpPr>
        <p:spPr>
          <a:xfrm>
            <a:off x="902413" y="1219200"/>
            <a:ext cx="8561795" cy="0"/>
          </a:xfrm>
          <a:prstGeom prst="line">
            <a:avLst/>
          </a:prstGeom>
          <a:ln w="38100" cap="rnd">
            <a:solidFill>
              <a:srgbClr val="5E5E5E"/>
            </a:solidFill>
            <a:custDash>
              <a:ds d="100000" sp="200000"/>
            </a:custDash>
            <a:miter lim="400000"/>
          </a:ln>
        </p:spPr>
        <p:txBody>
          <a:bodyPr lIns="38100" tIns="38100" rIns="38100" bIns="38100" anchor="ctr"/>
          <a:lstStyle/>
          <a:p>
            <a:endParaRPr/>
          </a:p>
        </p:txBody>
      </p:sp>
      <p:pic>
        <p:nvPicPr>
          <p:cNvPr id="1085" name="Bild" descr="Bild"/>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965188" y="422292"/>
            <a:ext cx="881493" cy="735411"/>
          </a:xfrm>
          <a:prstGeom prst="rect">
            <a:avLst/>
          </a:prstGeom>
          <a:ln w="3175">
            <a:miter lim="400000"/>
          </a:ln>
        </p:spPr>
      </p:pic>
      <p:pic>
        <p:nvPicPr>
          <p:cNvPr id="1086" name="Bild" descr="Bild"/>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638860" y="422292"/>
            <a:ext cx="881493" cy="735411"/>
          </a:xfrm>
          <a:prstGeom prst="rect">
            <a:avLst/>
          </a:prstGeom>
          <a:ln w="3175">
            <a:miter lim="400000"/>
          </a:ln>
        </p:spPr>
      </p:pic>
      <p:grpSp>
        <p:nvGrpSpPr>
          <p:cNvPr id="1089" name="Gruppieren"/>
          <p:cNvGrpSpPr/>
          <p:nvPr/>
        </p:nvGrpSpPr>
        <p:grpSpPr>
          <a:xfrm>
            <a:off x="3206438" y="1496661"/>
            <a:ext cx="3979146" cy="719216"/>
            <a:chOff x="0" y="0"/>
            <a:chExt cx="3979145" cy="719214"/>
          </a:xfrm>
        </p:grpSpPr>
        <p:sp>
          <p:nvSpPr>
            <p:cNvPr id="1087"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088"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092" name="Gruppieren"/>
          <p:cNvGrpSpPr/>
          <p:nvPr/>
        </p:nvGrpSpPr>
        <p:grpSpPr>
          <a:xfrm>
            <a:off x="3206437" y="4915405"/>
            <a:ext cx="3979147" cy="719215"/>
            <a:chOff x="0" y="0"/>
            <a:chExt cx="3979145" cy="719214"/>
          </a:xfrm>
        </p:grpSpPr>
        <p:sp>
          <p:nvSpPr>
            <p:cNvPr id="1090"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091"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095" name="Gruppieren"/>
          <p:cNvGrpSpPr/>
          <p:nvPr/>
        </p:nvGrpSpPr>
        <p:grpSpPr>
          <a:xfrm>
            <a:off x="3206438" y="2620048"/>
            <a:ext cx="3979146" cy="719216"/>
            <a:chOff x="0" y="0"/>
            <a:chExt cx="3979145" cy="719214"/>
          </a:xfrm>
        </p:grpSpPr>
        <p:sp>
          <p:nvSpPr>
            <p:cNvPr id="1093"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094"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098" name="Gruppieren"/>
          <p:cNvGrpSpPr/>
          <p:nvPr/>
        </p:nvGrpSpPr>
        <p:grpSpPr>
          <a:xfrm>
            <a:off x="3206438" y="3770922"/>
            <a:ext cx="3979146" cy="719215"/>
            <a:chOff x="0" y="0"/>
            <a:chExt cx="3979145" cy="719214"/>
          </a:xfrm>
        </p:grpSpPr>
        <p:sp>
          <p:nvSpPr>
            <p:cNvPr id="1096"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097"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101" name="Gruppieren"/>
          <p:cNvGrpSpPr/>
          <p:nvPr/>
        </p:nvGrpSpPr>
        <p:grpSpPr>
          <a:xfrm>
            <a:off x="3193738" y="6046589"/>
            <a:ext cx="3979146" cy="719216"/>
            <a:chOff x="0" y="0"/>
            <a:chExt cx="3979145" cy="719214"/>
          </a:xfrm>
        </p:grpSpPr>
        <p:sp>
          <p:nvSpPr>
            <p:cNvPr id="1099"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100"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104" name="Gruppieren"/>
          <p:cNvGrpSpPr/>
          <p:nvPr/>
        </p:nvGrpSpPr>
        <p:grpSpPr>
          <a:xfrm>
            <a:off x="3206438" y="7182676"/>
            <a:ext cx="3979146" cy="719215"/>
            <a:chOff x="0" y="0"/>
            <a:chExt cx="3979145" cy="719214"/>
          </a:xfrm>
        </p:grpSpPr>
        <p:sp>
          <p:nvSpPr>
            <p:cNvPr id="1102"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103"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107" name="Gruppieren"/>
          <p:cNvGrpSpPr/>
          <p:nvPr/>
        </p:nvGrpSpPr>
        <p:grpSpPr>
          <a:xfrm>
            <a:off x="3206438" y="8326051"/>
            <a:ext cx="3979146" cy="719215"/>
            <a:chOff x="0" y="0"/>
            <a:chExt cx="3979145" cy="719214"/>
          </a:xfrm>
        </p:grpSpPr>
        <p:sp>
          <p:nvSpPr>
            <p:cNvPr id="1105"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106"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110" name="Gruppieren"/>
          <p:cNvGrpSpPr/>
          <p:nvPr/>
        </p:nvGrpSpPr>
        <p:grpSpPr>
          <a:xfrm>
            <a:off x="3206438" y="9462647"/>
            <a:ext cx="3979146" cy="719215"/>
            <a:chOff x="0" y="0"/>
            <a:chExt cx="3979145" cy="719214"/>
          </a:xfrm>
        </p:grpSpPr>
        <p:sp>
          <p:nvSpPr>
            <p:cNvPr id="1108"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109"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113" name="Gruppieren"/>
          <p:cNvGrpSpPr/>
          <p:nvPr/>
        </p:nvGrpSpPr>
        <p:grpSpPr>
          <a:xfrm>
            <a:off x="3206438" y="10606022"/>
            <a:ext cx="3979146" cy="719215"/>
            <a:chOff x="0" y="0"/>
            <a:chExt cx="3979145" cy="719214"/>
          </a:xfrm>
        </p:grpSpPr>
        <p:sp>
          <p:nvSpPr>
            <p:cNvPr id="1111"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112"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116" name="Gruppieren"/>
          <p:cNvGrpSpPr/>
          <p:nvPr/>
        </p:nvGrpSpPr>
        <p:grpSpPr>
          <a:xfrm>
            <a:off x="3206438" y="11745304"/>
            <a:ext cx="3979146" cy="719215"/>
            <a:chOff x="0" y="0"/>
            <a:chExt cx="3979145" cy="719214"/>
          </a:xfrm>
        </p:grpSpPr>
        <p:sp>
          <p:nvSpPr>
            <p:cNvPr id="1114"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115"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8" name="Linien"/>
          <p:cNvSpPr/>
          <p:nvPr/>
        </p:nvSpPr>
        <p:spPr>
          <a:xfrm>
            <a:off x="902413" y="1219200"/>
            <a:ext cx="8561795" cy="0"/>
          </a:xfrm>
          <a:prstGeom prst="line">
            <a:avLst/>
          </a:prstGeom>
          <a:ln w="38100" cap="rnd">
            <a:solidFill>
              <a:srgbClr val="5E5E5E"/>
            </a:solidFill>
            <a:custDash>
              <a:ds d="100000" sp="200000"/>
            </a:custDash>
            <a:miter lim="400000"/>
          </a:ln>
        </p:spPr>
        <p:txBody>
          <a:bodyPr lIns="38100" tIns="38100" rIns="38100" bIns="38100" anchor="ctr"/>
          <a:lstStyle/>
          <a:p>
            <a:endParaRPr/>
          </a:p>
        </p:txBody>
      </p:sp>
      <p:pic>
        <p:nvPicPr>
          <p:cNvPr id="1119" name="Bild" descr="Bild"/>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965188" y="422292"/>
            <a:ext cx="881493" cy="735411"/>
          </a:xfrm>
          <a:prstGeom prst="rect">
            <a:avLst/>
          </a:prstGeom>
          <a:ln w="3175">
            <a:miter lim="400000"/>
          </a:ln>
        </p:spPr>
      </p:pic>
      <p:pic>
        <p:nvPicPr>
          <p:cNvPr id="1120" name="Bild" descr="Bild"/>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638860" y="422292"/>
            <a:ext cx="881493" cy="735411"/>
          </a:xfrm>
          <a:prstGeom prst="rect">
            <a:avLst/>
          </a:prstGeom>
          <a:ln w="3175">
            <a:miter lim="400000"/>
          </a:ln>
        </p:spPr>
      </p:pic>
      <p:grpSp>
        <p:nvGrpSpPr>
          <p:cNvPr id="1123" name="Gruppieren"/>
          <p:cNvGrpSpPr/>
          <p:nvPr/>
        </p:nvGrpSpPr>
        <p:grpSpPr>
          <a:xfrm>
            <a:off x="3206438" y="1496661"/>
            <a:ext cx="3979146" cy="719216"/>
            <a:chOff x="0" y="0"/>
            <a:chExt cx="3979145" cy="719214"/>
          </a:xfrm>
        </p:grpSpPr>
        <p:sp>
          <p:nvSpPr>
            <p:cNvPr id="1121"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122"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126" name="Gruppieren"/>
          <p:cNvGrpSpPr/>
          <p:nvPr/>
        </p:nvGrpSpPr>
        <p:grpSpPr>
          <a:xfrm>
            <a:off x="3206437" y="4915405"/>
            <a:ext cx="3979147" cy="719215"/>
            <a:chOff x="0" y="0"/>
            <a:chExt cx="3979145" cy="719214"/>
          </a:xfrm>
        </p:grpSpPr>
        <p:sp>
          <p:nvSpPr>
            <p:cNvPr id="1124"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125"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129" name="Gruppieren"/>
          <p:cNvGrpSpPr/>
          <p:nvPr/>
        </p:nvGrpSpPr>
        <p:grpSpPr>
          <a:xfrm>
            <a:off x="3206438" y="2620048"/>
            <a:ext cx="3979146" cy="719216"/>
            <a:chOff x="0" y="0"/>
            <a:chExt cx="3979145" cy="719214"/>
          </a:xfrm>
        </p:grpSpPr>
        <p:sp>
          <p:nvSpPr>
            <p:cNvPr id="1127"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128"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132" name="Gruppieren"/>
          <p:cNvGrpSpPr/>
          <p:nvPr/>
        </p:nvGrpSpPr>
        <p:grpSpPr>
          <a:xfrm>
            <a:off x="3206438" y="3770922"/>
            <a:ext cx="3979146" cy="719215"/>
            <a:chOff x="0" y="0"/>
            <a:chExt cx="3979145" cy="719214"/>
          </a:xfrm>
        </p:grpSpPr>
        <p:sp>
          <p:nvSpPr>
            <p:cNvPr id="1130"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131"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135" name="Gruppieren"/>
          <p:cNvGrpSpPr/>
          <p:nvPr/>
        </p:nvGrpSpPr>
        <p:grpSpPr>
          <a:xfrm>
            <a:off x="3193738" y="6046589"/>
            <a:ext cx="3979146" cy="719216"/>
            <a:chOff x="0" y="0"/>
            <a:chExt cx="3979145" cy="719214"/>
          </a:xfrm>
        </p:grpSpPr>
        <p:sp>
          <p:nvSpPr>
            <p:cNvPr id="1133"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134"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138" name="Gruppieren"/>
          <p:cNvGrpSpPr/>
          <p:nvPr/>
        </p:nvGrpSpPr>
        <p:grpSpPr>
          <a:xfrm>
            <a:off x="3206438" y="7182676"/>
            <a:ext cx="3979146" cy="719215"/>
            <a:chOff x="0" y="0"/>
            <a:chExt cx="3979145" cy="719214"/>
          </a:xfrm>
        </p:grpSpPr>
        <p:sp>
          <p:nvSpPr>
            <p:cNvPr id="1136"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137"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141" name="Gruppieren"/>
          <p:cNvGrpSpPr/>
          <p:nvPr/>
        </p:nvGrpSpPr>
        <p:grpSpPr>
          <a:xfrm>
            <a:off x="3206438" y="8326051"/>
            <a:ext cx="3979146" cy="719215"/>
            <a:chOff x="0" y="0"/>
            <a:chExt cx="3979145" cy="719214"/>
          </a:xfrm>
        </p:grpSpPr>
        <p:sp>
          <p:nvSpPr>
            <p:cNvPr id="1139"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140"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144" name="Gruppieren"/>
          <p:cNvGrpSpPr/>
          <p:nvPr/>
        </p:nvGrpSpPr>
        <p:grpSpPr>
          <a:xfrm>
            <a:off x="3206438" y="9462647"/>
            <a:ext cx="3979146" cy="719215"/>
            <a:chOff x="0" y="0"/>
            <a:chExt cx="3979145" cy="719214"/>
          </a:xfrm>
        </p:grpSpPr>
        <p:sp>
          <p:nvSpPr>
            <p:cNvPr id="1142"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143"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147" name="Gruppieren"/>
          <p:cNvGrpSpPr/>
          <p:nvPr/>
        </p:nvGrpSpPr>
        <p:grpSpPr>
          <a:xfrm>
            <a:off x="3206438" y="10606022"/>
            <a:ext cx="3979146" cy="719215"/>
            <a:chOff x="0" y="0"/>
            <a:chExt cx="3979145" cy="719214"/>
          </a:xfrm>
        </p:grpSpPr>
        <p:sp>
          <p:nvSpPr>
            <p:cNvPr id="1145"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146"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150" name="Gruppieren"/>
          <p:cNvGrpSpPr/>
          <p:nvPr/>
        </p:nvGrpSpPr>
        <p:grpSpPr>
          <a:xfrm>
            <a:off x="3206438" y="11745304"/>
            <a:ext cx="3979146" cy="719215"/>
            <a:chOff x="0" y="0"/>
            <a:chExt cx="3979145" cy="719214"/>
          </a:xfrm>
        </p:grpSpPr>
        <p:sp>
          <p:nvSpPr>
            <p:cNvPr id="1148"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149"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2" name="Linien"/>
          <p:cNvSpPr/>
          <p:nvPr/>
        </p:nvSpPr>
        <p:spPr>
          <a:xfrm>
            <a:off x="902413" y="1219200"/>
            <a:ext cx="8561795" cy="0"/>
          </a:xfrm>
          <a:prstGeom prst="line">
            <a:avLst/>
          </a:prstGeom>
          <a:ln w="38100" cap="rnd">
            <a:solidFill>
              <a:srgbClr val="5E5E5E"/>
            </a:solidFill>
            <a:custDash>
              <a:ds d="100000" sp="200000"/>
            </a:custDash>
            <a:miter lim="400000"/>
          </a:ln>
        </p:spPr>
        <p:txBody>
          <a:bodyPr lIns="38100" tIns="38100" rIns="38100" bIns="38100" anchor="ctr"/>
          <a:lstStyle/>
          <a:p>
            <a:endParaRPr/>
          </a:p>
        </p:txBody>
      </p:sp>
      <p:pic>
        <p:nvPicPr>
          <p:cNvPr id="1153" name="Bild" descr="Bild"/>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48666" y="1488557"/>
            <a:ext cx="2104108" cy="733323"/>
          </a:xfrm>
          <a:prstGeom prst="rect">
            <a:avLst/>
          </a:prstGeom>
          <a:ln w="3175">
            <a:miter lim="400000"/>
          </a:ln>
        </p:spPr>
      </p:pic>
      <p:pic>
        <p:nvPicPr>
          <p:cNvPr id="1154" name="Bild" descr="Bild"/>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48666" y="2621091"/>
            <a:ext cx="2104108" cy="733323"/>
          </a:xfrm>
          <a:prstGeom prst="rect">
            <a:avLst/>
          </a:prstGeom>
          <a:ln w="3175">
            <a:miter lim="400000"/>
          </a:ln>
        </p:spPr>
      </p:pic>
      <p:pic>
        <p:nvPicPr>
          <p:cNvPr id="1155" name="IMG_0300.jpg" descr="IMG_0300.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19686" y="1613221"/>
            <a:ext cx="1447079" cy="469901"/>
          </a:xfrm>
          <a:prstGeom prst="rect">
            <a:avLst/>
          </a:prstGeom>
          <a:ln w="3175">
            <a:miter lim="400000"/>
          </a:ln>
        </p:spPr>
      </p:pic>
      <p:pic>
        <p:nvPicPr>
          <p:cNvPr id="1156" name="IMG_0302.png" descr="IMG_0302.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09584" y="2752802"/>
            <a:ext cx="1340284" cy="469901"/>
          </a:xfrm>
          <a:prstGeom prst="rect">
            <a:avLst/>
          </a:prstGeom>
          <a:ln w="3175">
            <a:miter lim="400000"/>
          </a:ln>
        </p:spPr>
      </p:pic>
      <p:pic>
        <p:nvPicPr>
          <p:cNvPr id="1157" name="Bild" descr="Bild"/>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959973" y="422292"/>
            <a:ext cx="881494" cy="735411"/>
          </a:xfrm>
          <a:prstGeom prst="rect">
            <a:avLst/>
          </a:prstGeom>
          <a:ln w="3175">
            <a:miter lim="400000"/>
          </a:ln>
        </p:spPr>
      </p:pic>
      <p:pic>
        <p:nvPicPr>
          <p:cNvPr id="1158" name="Bild" descr="Bild"/>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638860" y="422292"/>
            <a:ext cx="881493" cy="735411"/>
          </a:xfrm>
          <a:prstGeom prst="rect">
            <a:avLst/>
          </a:prstGeom>
          <a:ln w="3175">
            <a:miter lim="400000"/>
          </a:ln>
        </p:spPr>
      </p:pic>
      <p:grpSp>
        <p:nvGrpSpPr>
          <p:cNvPr id="1161" name="Gruppieren"/>
          <p:cNvGrpSpPr/>
          <p:nvPr/>
        </p:nvGrpSpPr>
        <p:grpSpPr>
          <a:xfrm>
            <a:off x="3206438" y="1496661"/>
            <a:ext cx="3979146" cy="719216"/>
            <a:chOff x="0" y="0"/>
            <a:chExt cx="3979145" cy="719214"/>
          </a:xfrm>
        </p:grpSpPr>
        <p:sp>
          <p:nvSpPr>
            <p:cNvPr id="1159"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160"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164" name="Gruppieren"/>
          <p:cNvGrpSpPr/>
          <p:nvPr/>
        </p:nvGrpSpPr>
        <p:grpSpPr>
          <a:xfrm>
            <a:off x="3206437" y="4915405"/>
            <a:ext cx="3979147" cy="719215"/>
            <a:chOff x="0" y="0"/>
            <a:chExt cx="3979145" cy="719214"/>
          </a:xfrm>
        </p:grpSpPr>
        <p:sp>
          <p:nvSpPr>
            <p:cNvPr id="1162"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163"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167" name="Gruppieren"/>
          <p:cNvGrpSpPr/>
          <p:nvPr/>
        </p:nvGrpSpPr>
        <p:grpSpPr>
          <a:xfrm>
            <a:off x="3206438" y="2620048"/>
            <a:ext cx="3979146" cy="719216"/>
            <a:chOff x="0" y="0"/>
            <a:chExt cx="3979145" cy="719214"/>
          </a:xfrm>
        </p:grpSpPr>
        <p:sp>
          <p:nvSpPr>
            <p:cNvPr id="1165"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166"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170" name="Gruppieren"/>
          <p:cNvGrpSpPr/>
          <p:nvPr/>
        </p:nvGrpSpPr>
        <p:grpSpPr>
          <a:xfrm>
            <a:off x="3206438" y="3770922"/>
            <a:ext cx="3979146" cy="719215"/>
            <a:chOff x="0" y="0"/>
            <a:chExt cx="3979145" cy="719214"/>
          </a:xfrm>
        </p:grpSpPr>
        <p:sp>
          <p:nvSpPr>
            <p:cNvPr id="1168"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169"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173" name="Gruppieren"/>
          <p:cNvGrpSpPr/>
          <p:nvPr/>
        </p:nvGrpSpPr>
        <p:grpSpPr>
          <a:xfrm>
            <a:off x="3193738" y="6046589"/>
            <a:ext cx="3979146" cy="719216"/>
            <a:chOff x="0" y="0"/>
            <a:chExt cx="3979145" cy="719214"/>
          </a:xfrm>
        </p:grpSpPr>
        <p:sp>
          <p:nvSpPr>
            <p:cNvPr id="1171"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172"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176" name="Gruppieren"/>
          <p:cNvGrpSpPr/>
          <p:nvPr/>
        </p:nvGrpSpPr>
        <p:grpSpPr>
          <a:xfrm>
            <a:off x="3206438" y="7182676"/>
            <a:ext cx="3979146" cy="719215"/>
            <a:chOff x="0" y="0"/>
            <a:chExt cx="3979145" cy="719214"/>
          </a:xfrm>
        </p:grpSpPr>
        <p:sp>
          <p:nvSpPr>
            <p:cNvPr id="1174"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175"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179" name="Gruppieren"/>
          <p:cNvGrpSpPr/>
          <p:nvPr/>
        </p:nvGrpSpPr>
        <p:grpSpPr>
          <a:xfrm>
            <a:off x="3206438" y="8326051"/>
            <a:ext cx="3979146" cy="719215"/>
            <a:chOff x="0" y="0"/>
            <a:chExt cx="3979145" cy="719214"/>
          </a:xfrm>
        </p:grpSpPr>
        <p:sp>
          <p:nvSpPr>
            <p:cNvPr id="1177"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178"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182" name="Gruppieren"/>
          <p:cNvGrpSpPr/>
          <p:nvPr/>
        </p:nvGrpSpPr>
        <p:grpSpPr>
          <a:xfrm>
            <a:off x="3206438" y="9462647"/>
            <a:ext cx="3979146" cy="719215"/>
            <a:chOff x="0" y="0"/>
            <a:chExt cx="3979145" cy="719214"/>
          </a:xfrm>
        </p:grpSpPr>
        <p:sp>
          <p:nvSpPr>
            <p:cNvPr id="1180"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181"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185" name="Gruppieren"/>
          <p:cNvGrpSpPr/>
          <p:nvPr/>
        </p:nvGrpSpPr>
        <p:grpSpPr>
          <a:xfrm>
            <a:off x="3206438" y="10606022"/>
            <a:ext cx="3979146" cy="719215"/>
            <a:chOff x="0" y="0"/>
            <a:chExt cx="3979145" cy="719214"/>
          </a:xfrm>
        </p:grpSpPr>
        <p:sp>
          <p:nvSpPr>
            <p:cNvPr id="1183"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184"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188" name="Gruppieren"/>
          <p:cNvGrpSpPr/>
          <p:nvPr/>
        </p:nvGrpSpPr>
        <p:grpSpPr>
          <a:xfrm>
            <a:off x="3206438" y="11745304"/>
            <a:ext cx="3979146" cy="719215"/>
            <a:chOff x="0" y="0"/>
            <a:chExt cx="3979145" cy="719214"/>
          </a:xfrm>
        </p:grpSpPr>
        <p:sp>
          <p:nvSpPr>
            <p:cNvPr id="1186"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187"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 name="Linien"/>
          <p:cNvSpPr/>
          <p:nvPr/>
        </p:nvSpPr>
        <p:spPr>
          <a:xfrm>
            <a:off x="902413" y="1219200"/>
            <a:ext cx="8561795" cy="0"/>
          </a:xfrm>
          <a:prstGeom prst="line">
            <a:avLst/>
          </a:prstGeom>
          <a:ln w="38100" cap="rnd">
            <a:solidFill>
              <a:srgbClr val="5E5E5E"/>
            </a:solidFill>
            <a:custDash>
              <a:ds d="100000" sp="200000"/>
            </a:custDash>
            <a:miter lim="400000"/>
          </a:ln>
        </p:spPr>
        <p:txBody>
          <a:bodyPr lIns="38100" tIns="38100" rIns="38100" bIns="38100" anchor="ctr"/>
          <a:lstStyle/>
          <a:p>
            <a:endParaRPr/>
          </a:p>
        </p:txBody>
      </p:sp>
      <p:pic>
        <p:nvPicPr>
          <p:cNvPr id="170" name="Bild" descr="Bild"/>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50611" y="1488557"/>
            <a:ext cx="2104107" cy="733323"/>
          </a:xfrm>
          <a:prstGeom prst="rect">
            <a:avLst/>
          </a:prstGeom>
          <a:ln w="3175">
            <a:miter lim="400000"/>
          </a:ln>
        </p:spPr>
      </p:pic>
      <p:pic>
        <p:nvPicPr>
          <p:cNvPr id="171" name="Bild" descr="Bild"/>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52155" y="2621308"/>
            <a:ext cx="2104108" cy="733323"/>
          </a:xfrm>
          <a:prstGeom prst="rect">
            <a:avLst/>
          </a:prstGeom>
          <a:ln w="3175">
            <a:miter lim="400000"/>
          </a:ln>
        </p:spPr>
      </p:pic>
      <p:pic>
        <p:nvPicPr>
          <p:cNvPr id="172" name="Bild" descr="Bild"/>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49066" y="3759629"/>
            <a:ext cx="1418716" cy="733323"/>
          </a:xfrm>
          <a:prstGeom prst="rect">
            <a:avLst/>
          </a:prstGeom>
          <a:ln w="3175">
            <a:miter lim="400000"/>
          </a:ln>
        </p:spPr>
      </p:pic>
      <p:pic>
        <p:nvPicPr>
          <p:cNvPr id="173" name="Bild" descr="Bild"/>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350611" y="4897123"/>
            <a:ext cx="2104108" cy="733323"/>
          </a:xfrm>
          <a:prstGeom prst="rect">
            <a:avLst/>
          </a:prstGeom>
          <a:ln w="3175">
            <a:miter lim="400000"/>
          </a:ln>
        </p:spPr>
      </p:pic>
      <p:pic>
        <p:nvPicPr>
          <p:cNvPr id="174" name="Bild" descr="Bild"/>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350611" y="6038791"/>
            <a:ext cx="2104108" cy="733323"/>
          </a:xfrm>
          <a:prstGeom prst="rect">
            <a:avLst/>
          </a:prstGeom>
          <a:ln w="3175">
            <a:miter lim="400000"/>
          </a:ln>
        </p:spPr>
      </p:pic>
      <p:pic>
        <p:nvPicPr>
          <p:cNvPr id="175" name="IMG_0135.jpg" descr="IMG_0135.jp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15446" y="1610779"/>
            <a:ext cx="1053402" cy="473499"/>
          </a:xfrm>
          <a:prstGeom prst="rect">
            <a:avLst/>
          </a:prstGeom>
          <a:ln w="3175">
            <a:miter lim="400000"/>
          </a:ln>
        </p:spPr>
      </p:pic>
      <p:pic>
        <p:nvPicPr>
          <p:cNvPr id="176" name="IMG_0142.jpg" descr="IMG_0142.jpg"/>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09267" y="2751003"/>
            <a:ext cx="989560" cy="473500"/>
          </a:xfrm>
          <a:prstGeom prst="rect">
            <a:avLst/>
          </a:prstGeom>
          <a:ln w="3175">
            <a:miter lim="400000"/>
          </a:ln>
        </p:spPr>
      </p:pic>
      <p:pic>
        <p:nvPicPr>
          <p:cNvPr id="177" name="IMG_0145.jpg" descr="IMG_0145.jpg"/>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916326" y="3890585"/>
            <a:ext cx="1159806" cy="473499"/>
          </a:xfrm>
          <a:prstGeom prst="rect">
            <a:avLst/>
          </a:prstGeom>
          <a:ln w="3175">
            <a:miter lim="400000"/>
          </a:ln>
        </p:spPr>
      </p:pic>
      <p:pic>
        <p:nvPicPr>
          <p:cNvPr id="178" name="IMG_0147.jpg" descr="IMG_0147.jpg"/>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920703" y="5027035"/>
            <a:ext cx="1303452" cy="473499"/>
          </a:xfrm>
          <a:prstGeom prst="rect">
            <a:avLst/>
          </a:prstGeom>
          <a:ln w="3175">
            <a:miter lim="400000"/>
          </a:ln>
        </p:spPr>
      </p:pic>
      <p:pic>
        <p:nvPicPr>
          <p:cNvPr id="179" name="IMG_0149.jpg" descr="IMG_0149.jpg"/>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915725" y="6174471"/>
            <a:ext cx="1186407" cy="473500"/>
          </a:xfrm>
          <a:prstGeom prst="rect">
            <a:avLst/>
          </a:prstGeom>
          <a:ln w="3175">
            <a:miter lim="400000"/>
          </a:ln>
        </p:spPr>
      </p:pic>
      <p:pic>
        <p:nvPicPr>
          <p:cNvPr id="180" name="Bild" descr="Bild"/>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7962965" y="419954"/>
            <a:ext cx="879400" cy="733663"/>
          </a:xfrm>
          <a:prstGeom prst="rect">
            <a:avLst/>
          </a:prstGeom>
          <a:ln w="3175">
            <a:miter lim="400000"/>
          </a:ln>
        </p:spPr>
      </p:pic>
      <p:pic>
        <p:nvPicPr>
          <p:cNvPr id="181" name="Bild" descr="Bild"/>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8638860" y="419954"/>
            <a:ext cx="879399" cy="733663"/>
          </a:xfrm>
          <a:prstGeom prst="rect">
            <a:avLst/>
          </a:prstGeom>
          <a:ln w="3175">
            <a:miter lim="400000"/>
          </a:ln>
        </p:spPr>
      </p:pic>
      <p:grpSp>
        <p:nvGrpSpPr>
          <p:cNvPr id="184" name="Gruppieren"/>
          <p:cNvGrpSpPr/>
          <p:nvPr/>
        </p:nvGrpSpPr>
        <p:grpSpPr>
          <a:xfrm>
            <a:off x="3206438" y="1496661"/>
            <a:ext cx="3979146" cy="719216"/>
            <a:chOff x="0" y="0"/>
            <a:chExt cx="3979145" cy="719214"/>
          </a:xfrm>
        </p:grpSpPr>
        <p:sp>
          <p:nvSpPr>
            <p:cNvPr id="182"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83"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87" name="Gruppieren"/>
          <p:cNvGrpSpPr/>
          <p:nvPr/>
        </p:nvGrpSpPr>
        <p:grpSpPr>
          <a:xfrm>
            <a:off x="3206437" y="4912875"/>
            <a:ext cx="3979147" cy="719216"/>
            <a:chOff x="0" y="0"/>
            <a:chExt cx="3979145" cy="719214"/>
          </a:xfrm>
        </p:grpSpPr>
        <p:sp>
          <p:nvSpPr>
            <p:cNvPr id="185"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86"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90" name="Gruppieren"/>
          <p:cNvGrpSpPr/>
          <p:nvPr/>
        </p:nvGrpSpPr>
        <p:grpSpPr>
          <a:xfrm>
            <a:off x="3206438" y="2635399"/>
            <a:ext cx="3979146" cy="719216"/>
            <a:chOff x="0" y="0"/>
            <a:chExt cx="3979145" cy="719214"/>
          </a:xfrm>
        </p:grpSpPr>
        <p:sp>
          <p:nvSpPr>
            <p:cNvPr id="188"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89"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93" name="Gruppieren"/>
          <p:cNvGrpSpPr/>
          <p:nvPr/>
        </p:nvGrpSpPr>
        <p:grpSpPr>
          <a:xfrm>
            <a:off x="3206438" y="3774137"/>
            <a:ext cx="3979146" cy="719216"/>
            <a:chOff x="0" y="0"/>
            <a:chExt cx="3979145" cy="719214"/>
          </a:xfrm>
        </p:grpSpPr>
        <p:sp>
          <p:nvSpPr>
            <p:cNvPr id="191"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92"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96" name="Gruppieren"/>
          <p:cNvGrpSpPr/>
          <p:nvPr/>
        </p:nvGrpSpPr>
        <p:grpSpPr>
          <a:xfrm>
            <a:off x="3193738" y="6051613"/>
            <a:ext cx="3979146" cy="719216"/>
            <a:chOff x="0" y="0"/>
            <a:chExt cx="3979145" cy="719214"/>
          </a:xfrm>
        </p:grpSpPr>
        <p:sp>
          <p:nvSpPr>
            <p:cNvPr id="194"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95"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199" name="Gruppieren"/>
          <p:cNvGrpSpPr/>
          <p:nvPr/>
        </p:nvGrpSpPr>
        <p:grpSpPr>
          <a:xfrm>
            <a:off x="3206438" y="7190351"/>
            <a:ext cx="3979146" cy="719216"/>
            <a:chOff x="0" y="0"/>
            <a:chExt cx="3979145" cy="719214"/>
          </a:xfrm>
        </p:grpSpPr>
        <p:sp>
          <p:nvSpPr>
            <p:cNvPr id="197"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198"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202" name="Gruppieren"/>
          <p:cNvGrpSpPr/>
          <p:nvPr/>
        </p:nvGrpSpPr>
        <p:grpSpPr>
          <a:xfrm>
            <a:off x="3206438" y="8329089"/>
            <a:ext cx="3979146" cy="719216"/>
            <a:chOff x="0" y="0"/>
            <a:chExt cx="3979145" cy="719214"/>
          </a:xfrm>
        </p:grpSpPr>
        <p:sp>
          <p:nvSpPr>
            <p:cNvPr id="200"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201"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205" name="Gruppieren"/>
          <p:cNvGrpSpPr/>
          <p:nvPr/>
        </p:nvGrpSpPr>
        <p:grpSpPr>
          <a:xfrm>
            <a:off x="3206438" y="9467827"/>
            <a:ext cx="3979146" cy="719216"/>
            <a:chOff x="0" y="0"/>
            <a:chExt cx="3979145" cy="719214"/>
          </a:xfrm>
        </p:grpSpPr>
        <p:sp>
          <p:nvSpPr>
            <p:cNvPr id="203"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204"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208" name="Gruppieren"/>
          <p:cNvGrpSpPr/>
          <p:nvPr/>
        </p:nvGrpSpPr>
        <p:grpSpPr>
          <a:xfrm>
            <a:off x="3206438" y="10606566"/>
            <a:ext cx="3979146" cy="719215"/>
            <a:chOff x="0" y="0"/>
            <a:chExt cx="3979145" cy="719214"/>
          </a:xfrm>
        </p:grpSpPr>
        <p:sp>
          <p:nvSpPr>
            <p:cNvPr id="206"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207"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211" name="Gruppieren"/>
          <p:cNvGrpSpPr/>
          <p:nvPr/>
        </p:nvGrpSpPr>
        <p:grpSpPr>
          <a:xfrm>
            <a:off x="3206438" y="11745304"/>
            <a:ext cx="3979146" cy="719215"/>
            <a:chOff x="0" y="0"/>
            <a:chExt cx="3979145" cy="719214"/>
          </a:xfrm>
        </p:grpSpPr>
        <p:sp>
          <p:nvSpPr>
            <p:cNvPr id="209"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210"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 name="Linien"/>
          <p:cNvSpPr/>
          <p:nvPr/>
        </p:nvSpPr>
        <p:spPr>
          <a:xfrm>
            <a:off x="902413" y="1219200"/>
            <a:ext cx="8561795" cy="0"/>
          </a:xfrm>
          <a:prstGeom prst="line">
            <a:avLst/>
          </a:prstGeom>
          <a:ln w="38100" cap="rnd">
            <a:solidFill>
              <a:srgbClr val="5E5E5E"/>
            </a:solidFill>
            <a:custDash>
              <a:ds d="100000" sp="200000"/>
            </a:custDash>
            <a:miter lim="400000"/>
          </a:ln>
        </p:spPr>
        <p:txBody>
          <a:bodyPr lIns="38100" tIns="38100" rIns="38100" bIns="38100" anchor="ctr"/>
          <a:lstStyle/>
          <a:p>
            <a:endParaRPr/>
          </a:p>
        </p:txBody>
      </p:sp>
      <p:pic>
        <p:nvPicPr>
          <p:cNvPr id="214" name="Bild" descr="Bild"/>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965188" y="422292"/>
            <a:ext cx="881493" cy="735411"/>
          </a:xfrm>
          <a:prstGeom prst="rect">
            <a:avLst/>
          </a:prstGeom>
          <a:ln w="3175">
            <a:miter lim="400000"/>
          </a:ln>
        </p:spPr>
      </p:pic>
      <p:pic>
        <p:nvPicPr>
          <p:cNvPr id="215" name="Bild" descr="Bild"/>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638860" y="422292"/>
            <a:ext cx="881493" cy="735411"/>
          </a:xfrm>
          <a:prstGeom prst="rect">
            <a:avLst/>
          </a:prstGeom>
          <a:ln w="3175">
            <a:miter lim="400000"/>
          </a:ln>
        </p:spPr>
      </p:pic>
      <p:grpSp>
        <p:nvGrpSpPr>
          <p:cNvPr id="218" name="Gruppieren"/>
          <p:cNvGrpSpPr/>
          <p:nvPr/>
        </p:nvGrpSpPr>
        <p:grpSpPr>
          <a:xfrm>
            <a:off x="3206438" y="1496661"/>
            <a:ext cx="3979146" cy="719216"/>
            <a:chOff x="0" y="0"/>
            <a:chExt cx="3979145" cy="719214"/>
          </a:xfrm>
        </p:grpSpPr>
        <p:sp>
          <p:nvSpPr>
            <p:cNvPr id="216"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217"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221" name="Gruppieren"/>
          <p:cNvGrpSpPr/>
          <p:nvPr/>
        </p:nvGrpSpPr>
        <p:grpSpPr>
          <a:xfrm>
            <a:off x="3206437" y="4915405"/>
            <a:ext cx="3979147" cy="719215"/>
            <a:chOff x="0" y="0"/>
            <a:chExt cx="3979145" cy="719214"/>
          </a:xfrm>
        </p:grpSpPr>
        <p:sp>
          <p:nvSpPr>
            <p:cNvPr id="219"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220"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224" name="Gruppieren"/>
          <p:cNvGrpSpPr/>
          <p:nvPr/>
        </p:nvGrpSpPr>
        <p:grpSpPr>
          <a:xfrm>
            <a:off x="3206438" y="2620048"/>
            <a:ext cx="3979146" cy="719216"/>
            <a:chOff x="0" y="0"/>
            <a:chExt cx="3979145" cy="719214"/>
          </a:xfrm>
        </p:grpSpPr>
        <p:sp>
          <p:nvSpPr>
            <p:cNvPr id="222"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223"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227" name="Gruppieren"/>
          <p:cNvGrpSpPr/>
          <p:nvPr/>
        </p:nvGrpSpPr>
        <p:grpSpPr>
          <a:xfrm>
            <a:off x="3206438" y="3770922"/>
            <a:ext cx="3979146" cy="719215"/>
            <a:chOff x="0" y="0"/>
            <a:chExt cx="3979145" cy="719214"/>
          </a:xfrm>
        </p:grpSpPr>
        <p:sp>
          <p:nvSpPr>
            <p:cNvPr id="225"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226"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230" name="Gruppieren"/>
          <p:cNvGrpSpPr/>
          <p:nvPr/>
        </p:nvGrpSpPr>
        <p:grpSpPr>
          <a:xfrm>
            <a:off x="3193738" y="6046589"/>
            <a:ext cx="3979146" cy="719216"/>
            <a:chOff x="0" y="0"/>
            <a:chExt cx="3979145" cy="719214"/>
          </a:xfrm>
        </p:grpSpPr>
        <p:sp>
          <p:nvSpPr>
            <p:cNvPr id="228"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229"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233" name="Gruppieren"/>
          <p:cNvGrpSpPr/>
          <p:nvPr/>
        </p:nvGrpSpPr>
        <p:grpSpPr>
          <a:xfrm>
            <a:off x="3206438" y="7182676"/>
            <a:ext cx="3979146" cy="719215"/>
            <a:chOff x="0" y="0"/>
            <a:chExt cx="3979145" cy="719214"/>
          </a:xfrm>
        </p:grpSpPr>
        <p:sp>
          <p:nvSpPr>
            <p:cNvPr id="231"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232"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236" name="Gruppieren"/>
          <p:cNvGrpSpPr/>
          <p:nvPr/>
        </p:nvGrpSpPr>
        <p:grpSpPr>
          <a:xfrm>
            <a:off x="3206438" y="8326051"/>
            <a:ext cx="3979146" cy="719215"/>
            <a:chOff x="0" y="0"/>
            <a:chExt cx="3979145" cy="719214"/>
          </a:xfrm>
        </p:grpSpPr>
        <p:sp>
          <p:nvSpPr>
            <p:cNvPr id="234"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235"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239" name="Gruppieren"/>
          <p:cNvGrpSpPr/>
          <p:nvPr/>
        </p:nvGrpSpPr>
        <p:grpSpPr>
          <a:xfrm>
            <a:off x="3206438" y="9462647"/>
            <a:ext cx="3979146" cy="719215"/>
            <a:chOff x="0" y="0"/>
            <a:chExt cx="3979145" cy="719214"/>
          </a:xfrm>
        </p:grpSpPr>
        <p:sp>
          <p:nvSpPr>
            <p:cNvPr id="237"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238"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242" name="Gruppieren"/>
          <p:cNvGrpSpPr/>
          <p:nvPr/>
        </p:nvGrpSpPr>
        <p:grpSpPr>
          <a:xfrm>
            <a:off x="3206438" y="10606022"/>
            <a:ext cx="3979146" cy="719215"/>
            <a:chOff x="0" y="0"/>
            <a:chExt cx="3979145" cy="719214"/>
          </a:xfrm>
        </p:grpSpPr>
        <p:sp>
          <p:nvSpPr>
            <p:cNvPr id="240"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241"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245" name="Gruppieren"/>
          <p:cNvGrpSpPr/>
          <p:nvPr/>
        </p:nvGrpSpPr>
        <p:grpSpPr>
          <a:xfrm>
            <a:off x="3206438" y="11745304"/>
            <a:ext cx="3979146" cy="719215"/>
            <a:chOff x="0" y="0"/>
            <a:chExt cx="3979145" cy="719214"/>
          </a:xfrm>
        </p:grpSpPr>
        <p:sp>
          <p:nvSpPr>
            <p:cNvPr id="243"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244"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 name="Linien"/>
          <p:cNvSpPr/>
          <p:nvPr/>
        </p:nvSpPr>
        <p:spPr>
          <a:xfrm>
            <a:off x="902413" y="1219200"/>
            <a:ext cx="8561795" cy="0"/>
          </a:xfrm>
          <a:prstGeom prst="line">
            <a:avLst/>
          </a:prstGeom>
          <a:ln w="38100" cap="rnd">
            <a:solidFill>
              <a:srgbClr val="5E5E5E"/>
            </a:solidFill>
            <a:custDash>
              <a:ds d="100000" sp="200000"/>
            </a:custDash>
            <a:miter lim="400000"/>
          </a:ln>
        </p:spPr>
        <p:txBody>
          <a:bodyPr lIns="38100" tIns="38100" rIns="38100" bIns="38100" anchor="ctr"/>
          <a:lstStyle/>
          <a:p>
            <a:endParaRPr/>
          </a:p>
        </p:txBody>
      </p:sp>
      <p:pic>
        <p:nvPicPr>
          <p:cNvPr id="248" name="Bild" descr="Bild"/>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52556" y="1481510"/>
            <a:ext cx="2104108" cy="733323"/>
          </a:xfrm>
          <a:prstGeom prst="rect">
            <a:avLst/>
          </a:prstGeom>
          <a:ln w="3175">
            <a:miter lim="400000"/>
          </a:ln>
        </p:spPr>
      </p:pic>
      <p:pic>
        <p:nvPicPr>
          <p:cNvPr id="249" name="Bild" descr="Bild"/>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57533" y="2621091"/>
            <a:ext cx="1418715" cy="733323"/>
          </a:xfrm>
          <a:prstGeom prst="rect">
            <a:avLst/>
          </a:prstGeom>
          <a:ln w="3175">
            <a:miter lim="400000"/>
          </a:ln>
        </p:spPr>
      </p:pic>
      <p:pic>
        <p:nvPicPr>
          <p:cNvPr id="250" name="Bild" descr="Bild"/>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57533" y="3760673"/>
            <a:ext cx="1418715" cy="733323"/>
          </a:xfrm>
          <a:prstGeom prst="rect">
            <a:avLst/>
          </a:prstGeom>
          <a:ln w="3175">
            <a:miter lim="400000"/>
          </a:ln>
        </p:spPr>
      </p:pic>
      <p:pic>
        <p:nvPicPr>
          <p:cNvPr id="251" name="IMG_0151.jpg" descr="IMG_0151.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14927" y="1613221"/>
            <a:ext cx="1420380" cy="469901"/>
          </a:xfrm>
          <a:prstGeom prst="rect">
            <a:avLst/>
          </a:prstGeom>
          <a:ln w="3175">
            <a:miter lim="400000"/>
          </a:ln>
        </p:spPr>
      </p:pic>
      <p:pic>
        <p:nvPicPr>
          <p:cNvPr id="252" name="IMG_0153.jpg" descr="IMG_0153.jp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15143" y="2752802"/>
            <a:ext cx="1724748" cy="469901"/>
          </a:xfrm>
          <a:prstGeom prst="rect">
            <a:avLst/>
          </a:prstGeom>
          <a:ln w="3175">
            <a:miter lim="400000"/>
          </a:ln>
        </p:spPr>
      </p:pic>
      <p:pic>
        <p:nvPicPr>
          <p:cNvPr id="253" name="IMG_0155.jpg" descr="IMG_0155.jp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16438" y="3892384"/>
            <a:ext cx="1313585" cy="469901"/>
          </a:xfrm>
          <a:prstGeom prst="rect">
            <a:avLst/>
          </a:prstGeom>
          <a:ln w="3175">
            <a:miter lim="400000"/>
          </a:ln>
        </p:spPr>
      </p:pic>
      <p:pic>
        <p:nvPicPr>
          <p:cNvPr id="254" name="Bild" descr="Bild"/>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963863" y="422292"/>
            <a:ext cx="881493" cy="735411"/>
          </a:xfrm>
          <a:prstGeom prst="rect">
            <a:avLst/>
          </a:prstGeom>
          <a:ln w="3175">
            <a:miter lim="400000"/>
          </a:ln>
        </p:spPr>
      </p:pic>
      <p:pic>
        <p:nvPicPr>
          <p:cNvPr id="255" name="Bild" descr="Bild"/>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8638860" y="422292"/>
            <a:ext cx="881493" cy="735411"/>
          </a:xfrm>
          <a:prstGeom prst="rect">
            <a:avLst/>
          </a:prstGeom>
          <a:ln w="3175">
            <a:miter lim="400000"/>
          </a:ln>
        </p:spPr>
      </p:pic>
      <p:grpSp>
        <p:nvGrpSpPr>
          <p:cNvPr id="258" name="Gruppieren"/>
          <p:cNvGrpSpPr/>
          <p:nvPr/>
        </p:nvGrpSpPr>
        <p:grpSpPr>
          <a:xfrm>
            <a:off x="3206438" y="1496661"/>
            <a:ext cx="3979146" cy="719216"/>
            <a:chOff x="0" y="0"/>
            <a:chExt cx="3979145" cy="719214"/>
          </a:xfrm>
        </p:grpSpPr>
        <p:sp>
          <p:nvSpPr>
            <p:cNvPr id="256"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257"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261" name="Gruppieren"/>
          <p:cNvGrpSpPr/>
          <p:nvPr/>
        </p:nvGrpSpPr>
        <p:grpSpPr>
          <a:xfrm>
            <a:off x="3206437" y="4915405"/>
            <a:ext cx="3979147" cy="719215"/>
            <a:chOff x="0" y="0"/>
            <a:chExt cx="3979145" cy="719214"/>
          </a:xfrm>
        </p:grpSpPr>
        <p:sp>
          <p:nvSpPr>
            <p:cNvPr id="259"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260"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264" name="Gruppieren"/>
          <p:cNvGrpSpPr/>
          <p:nvPr/>
        </p:nvGrpSpPr>
        <p:grpSpPr>
          <a:xfrm>
            <a:off x="3206438" y="2620048"/>
            <a:ext cx="3979146" cy="719216"/>
            <a:chOff x="0" y="0"/>
            <a:chExt cx="3979145" cy="719214"/>
          </a:xfrm>
        </p:grpSpPr>
        <p:sp>
          <p:nvSpPr>
            <p:cNvPr id="262"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263"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267" name="Gruppieren"/>
          <p:cNvGrpSpPr/>
          <p:nvPr/>
        </p:nvGrpSpPr>
        <p:grpSpPr>
          <a:xfrm>
            <a:off x="3206438" y="3770922"/>
            <a:ext cx="3979146" cy="719215"/>
            <a:chOff x="0" y="0"/>
            <a:chExt cx="3979145" cy="719214"/>
          </a:xfrm>
        </p:grpSpPr>
        <p:sp>
          <p:nvSpPr>
            <p:cNvPr id="265"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266"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270" name="Gruppieren"/>
          <p:cNvGrpSpPr/>
          <p:nvPr/>
        </p:nvGrpSpPr>
        <p:grpSpPr>
          <a:xfrm>
            <a:off x="3193738" y="6046589"/>
            <a:ext cx="3979146" cy="719216"/>
            <a:chOff x="0" y="0"/>
            <a:chExt cx="3979145" cy="719214"/>
          </a:xfrm>
        </p:grpSpPr>
        <p:sp>
          <p:nvSpPr>
            <p:cNvPr id="268"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269"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273" name="Gruppieren"/>
          <p:cNvGrpSpPr/>
          <p:nvPr/>
        </p:nvGrpSpPr>
        <p:grpSpPr>
          <a:xfrm>
            <a:off x="3206438" y="7182676"/>
            <a:ext cx="3979146" cy="719215"/>
            <a:chOff x="0" y="0"/>
            <a:chExt cx="3979145" cy="719214"/>
          </a:xfrm>
        </p:grpSpPr>
        <p:sp>
          <p:nvSpPr>
            <p:cNvPr id="271"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272"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276" name="Gruppieren"/>
          <p:cNvGrpSpPr/>
          <p:nvPr/>
        </p:nvGrpSpPr>
        <p:grpSpPr>
          <a:xfrm>
            <a:off x="3206438" y="8326051"/>
            <a:ext cx="3979146" cy="719215"/>
            <a:chOff x="0" y="0"/>
            <a:chExt cx="3979145" cy="719214"/>
          </a:xfrm>
        </p:grpSpPr>
        <p:sp>
          <p:nvSpPr>
            <p:cNvPr id="274"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275"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279" name="Gruppieren"/>
          <p:cNvGrpSpPr/>
          <p:nvPr/>
        </p:nvGrpSpPr>
        <p:grpSpPr>
          <a:xfrm>
            <a:off x="3206438" y="9462647"/>
            <a:ext cx="3979146" cy="719215"/>
            <a:chOff x="0" y="0"/>
            <a:chExt cx="3979145" cy="719214"/>
          </a:xfrm>
        </p:grpSpPr>
        <p:sp>
          <p:nvSpPr>
            <p:cNvPr id="277"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278"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282" name="Gruppieren"/>
          <p:cNvGrpSpPr/>
          <p:nvPr/>
        </p:nvGrpSpPr>
        <p:grpSpPr>
          <a:xfrm>
            <a:off x="3206438" y="10606022"/>
            <a:ext cx="3979146" cy="719215"/>
            <a:chOff x="0" y="0"/>
            <a:chExt cx="3979145" cy="719214"/>
          </a:xfrm>
        </p:grpSpPr>
        <p:sp>
          <p:nvSpPr>
            <p:cNvPr id="280"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281"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285" name="Gruppieren"/>
          <p:cNvGrpSpPr/>
          <p:nvPr/>
        </p:nvGrpSpPr>
        <p:grpSpPr>
          <a:xfrm>
            <a:off x="3206438" y="11745304"/>
            <a:ext cx="3979146" cy="719215"/>
            <a:chOff x="0" y="0"/>
            <a:chExt cx="3979145" cy="719214"/>
          </a:xfrm>
        </p:grpSpPr>
        <p:sp>
          <p:nvSpPr>
            <p:cNvPr id="283"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284"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 name="Linien"/>
          <p:cNvSpPr/>
          <p:nvPr/>
        </p:nvSpPr>
        <p:spPr>
          <a:xfrm>
            <a:off x="902413" y="1219200"/>
            <a:ext cx="8561795" cy="0"/>
          </a:xfrm>
          <a:prstGeom prst="line">
            <a:avLst/>
          </a:prstGeom>
          <a:ln w="38100" cap="rnd">
            <a:solidFill>
              <a:srgbClr val="5E5E5E"/>
            </a:solidFill>
            <a:custDash>
              <a:ds d="100000" sp="200000"/>
            </a:custDash>
            <a:miter lim="400000"/>
          </a:ln>
        </p:spPr>
        <p:txBody>
          <a:bodyPr lIns="38100" tIns="38100" rIns="38100" bIns="38100" anchor="ctr"/>
          <a:lstStyle/>
          <a:p>
            <a:endParaRPr/>
          </a:p>
        </p:txBody>
      </p:sp>
      <p:pic>
        <p:nvPicPr>
          <p:cNvPr id="288" name="Bild" descr="Bild"/>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53528" y="1473912"/>
            <a:ext cx="1418716" cy="733323"/>
          </a:xfrm>
          <a:prstGeom prst="rect">
            <a:avLst/>
          </a:prstGeom>
          <a:ln w="3175">
            <a:miter lim="400000"/>
          </a:ln>
        </p:spPr>
      </p:pic>
      <p:pic>
        <p:nvPicPr>
          <p:cNvPr id="289" name="Bild" descr="Bild"/>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51641" y="2621091"/>
            <a:ext cx="2104108" cy="733323"/>
          </a:xfrm>
          <a:prstGeom prst="rect">
            <a:avLst/>
          </a:prstGeom>
          <a:ln w="3175">
            <a:miter lim="400000"/>
          </a:ln>
        </p:spPr>
      </p:pic>
      <p:pic>
        <p:nvPicPr>
          <p:cNvPr id="290" name="Bild" descr="Bild"/>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51641" y="3760673"/>
            <a:ext cx="2104108" cy="733323"/>
          </a:xfrm>
          <a:prstGeom prst="rect">
            <a:avLst/>
          </a:prstGeom>
          <a:ln w="3175">
            <a:miter lim="400000"/>
          </a:ln>
        </p:spPr>
      </p:pic>
      <p:pic>
        <p:nvPicPr>
          <p:cNvPr id="291" name="Bild" descr="Bild"/>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353528" y="4900253"/>
            <a:ext cx="1418716" cy="733323"/>
          </a:xfrm>
          <a:prstGeom prst="rect">
            <a:avLst/>
          </a:prstGeom>
          <a:ln w="3175">
            <a:miter lim="400000"/>
          </a:ln>
        </p:spPr>
      </p:pic>
      <p:pic>
        <p:nvPicPr>
          <p:cNvPr id="292" name="IMG_0157.jpg" descr="IMG_0157.jp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12244" y="1613221"/>
            <a:ext cx="892283" cy="469901"/>
          </a:xfrm>
          <a:prstGeom prst="rect">
            <a:avLst/>
          </a:prstGeom>
          <a:ln w="3175">
            <a:miter lim="400000"/>
          </a:ln>
        </p:spPr>
      </p:pic>
      <p:pic>
        <p:nvPicPr>
          <p:cNvPr id="293" name="IMG_0159.jpg" descr="IMG_0159.jp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19022" y="2752803"/>
            <a:ext cx="802527" cy="469901"/>
          </a:xfrm>
          <a:prstGeom prst="rect">
            <a:avLst/>
          </a:prstGeom>
          <a:ln w="3175">
            <a:miter lim="400000"/>
          </a:ln>
        </p:spPr>
      </p:pic>
      <p:pic>
        <p:nvPicPr>
          <p:cNvPr id="294" name="IMG_0161.jpg" descr="IMG_0161.jpg"/>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16882" y="3892384"/>
            <a:ext cx="781408" cy="469901"/>
          </a:xfrm>
          <a:prstGeom prst="rect">
            <a:avLst/>
          </a:prstGeom>
          <a:ln w="3175">
            <a:miter lim="400000"/>
          </a:ln>
        </p:spPr>
      </p:pic>
      <p:pic>
        <p:nvPicPr>
          <p:cNvPr id="295" name="IMG_0163.jpg" descr="IMG_0163.jpg"/>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920663" y="5031964"/>
            <a:ext cx="850045" cy="469901"/>
          </a:xfrm>
          <a:prstGeom prst="rect">
            <a:avLst/>
          </a:prstGeom>
          <a:ln w="3175">
            <a:miter lim="400000"/>
          </a:ln>
        </p:spPr>
      </p:pic>
      <p:pic>
        <p:nvPicPr>
          <p:cNvPr id="296" name="Bild" descr="Bild"/>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7962948" y="422292"/>
            <a:ext cx="881494" cy="735411"/>
          </a:xfrm>
          <a:prstGeom prst="rect">
            <a:avLst/>
          </a:prstGeom>
          <a:ln w="3175">
            <a:miter lim="400000"/>
          </a:ln>
        </p:spPr>
      </p:pic>
      <p:pic>
        <p:nvPicPr>
          <p:cNvPr id="297" name="Bild" descr="Bild"/>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8638860" y="422292"/>
            <a:ext cx="881493" cy="735411"/>
          </a:xfrm>
          <a:prstGeom prst="rect">
            <a:avLst/>
          </a:prstGeom>
          <a:ln w="3175">
            <a:miter lim="400000"/>
          </a:ln>
        </p:spPr>
      </p:pic>
      <p:grpSp>
        <p:nvGrpSpPr>
          <p:cNvPr id="300" name="Gruppieren"/>
          <p:cNvGrpSpPr/>
          <p:nvPr/>
        </p:nvGrpSpPr>
        <p:grpSpPr>
          <a:xfrm>
            <a:off x="3206438" y="1496661"/>
            <a:ext cx="3979146" cy="719216"/>
            <a:chOff x="0" y="0"/>
            <a:chExt cx="3979145" cy="719214"/>
          </a:xfrm>
        </p:grpSpPr>
        <p:sp>
          <p:nvSpPr>
            <p:cNvPr id="298"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299"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303" name="Gruppieren"/>
          <p:cNvGrpSpPr/>
          <p:nvPr/>
        </p:nvGrpSpPr>
        <p:grpSpPr>
          <a:xfrm>
            <a:off x="3206437" y="4915405"/>
            <a:ext cx="3979147" cy="719215"/>
            <a:chOff x="0" y="0"/>
            <a:chExt cx="3979145" cy="719214"/>
          </a:xfrm>
        </p:grpSpPr>
        <p:sp>
          <p:nvSpPr>
            <p:cNvPr id="301"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302"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306" name="Gruppieren"/>
          <p:cNvGrpSpPr/>
          <p:nvPr/>
        </p:nvGrpSpPr>
        <p:grpSpPr>
          <a:xfrm>
            <a:off x="3206438" y="2620048"/>
            <a:ext cx="3979146" cy="719216"/>
            <a:chOff x="0" y="0"/>
            <a:chExt cx="3979145" cy="719214"/>
          </a:xfrm>
        </p:grpSpPr>
        <p:sp>
          <p:nvSpPr>
            <p:cNvPr id="304"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305"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309" name="Gruppieren"/>
          <p:cNvGrpSpPr/>
          <p:nvPr/>
        </p:nvGrpSpPr>
        <p:grpSpPr>
          <a:xfrm>
            <a:off x="3206438" y="3770922"/>
            <a:ext cx="3979146" cy="719215"/>
            <a:chOff x="0" y="0"/>
            <a:chExt cx="3979145" cy="719214"/>
          </a:xfrm>
        </p:grpSpPr>
        <p:sp>
          <p:nvSpPr>
            <p:cNvPr id="307"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308"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312" name="Gruppieren"/>
          <p:cNvGrpSpPr/>
          <p:nvPr/>
        </p:nvGrpSpPr>
        <p:grpSpPr>
          <a:xfrm>
            <a:off x="3193738" y="6046589"/>
            <a:ext cx="3979146" cy="719216"/>
            <a:chOff x="0" y="0"/>
            <a:chExt cx="3979145" cy="719214"/>
          </a:xfrm>
        </p:grpSpPr>
        <p:sp>
          <p:nvSpPr>
            <p:cNvPr id="310"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311"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315" name="Gruppieren"/>
          <p:cNvGrpSpPr/>
          <p:nvPr/>
        </p:nvGrpSpPr>
        <p:grpSpPr>
          <a:xfrm>
            <a:off x="3206438" y="7182676"/>
            <a:ext cx="3979146" cy="719215"/>
            <a:chOff x="0" y="0"/>
            <a:chExt cx="3979145" cy="719214"/>
          </a:xfrm>
        </p:grpSpPr>
        <p:sp>
          <p:nvSpPr>
            <p:cNvPr id="313"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314"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318" name="Gruppieren"/>
          <p:cNvGrpSpPr/>
          <p:nvPr/>
        </p:nvGrpSpPr>
        <p:grpSpPr>
          <a:xfrm>
            <a:off x="3206438" y="8326051"/>
            <a:ext cx="3979146" cy="719215"/>
            <a:chOff x="0" y="0"/>
            <a:chExt cx="3979145" cy="719214"/>
          </a:xfrm>
        </p:grpSpPr>
        <p:sp>
          <p:nvSpPr>
            <p:cNvPr id="316"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317"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321" name="Gruppieren"/>
          <p:cNvGrpSpPr/>
          <p:nvPr/>
        </p:nvGrpSpPr>
        <p:grpSpPr>
          <a:xfrm>
            <a:off x="3206438" y="9462647"/>
            <a:ext cx="3979146" cy="719215"/>
            <a:chOff x="0" y="0"/>
            <a:chExt cx="3979145" cy="719214"/>
          </a:xfrm>
        </p:grpSpPr>
        <p:sp>
          <p:nvSpPr>
            <p:cNvPr id="319"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320"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324" name="Gruppieren"/>
          <p:cNvGrpSpPr/>
          <p:nvPr/>
        </p:nvGrpSpPr>
        <p:grpSpPr>
          <a:xfrm>
            <a:off x="3206438" y="10606022"/>
            <a:ext cx="3979146" cy="719215"/>
            <a:chOff x="0" y="0"/>
            <a:chExt cx="3979145" cy="719214"/>
          </a:xfrm>
        </p:grpSpPr>
        <p:sp>
          <p:nvSpPr>
            <p:cNvPr id="322"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323"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327" name="Gruppieren"/>
          <p:cNvGrpSpPr/>
          <p:nvPr/>
        </p:nvGrpSpPr>
        <p:grpSpPr>
          <a:xfrm>
            <a:off x="3206438" y="11745304"/>
            <a:ext cx="3979146" cy="719215"/>
            <a:chOff x="0" y="0"/>
            <a:chExt cx="3979145" cy="719214"/>
          </a:xfrm>
        </p:grpSpPr>
        <p:sp>
          <p:nvSpPr>
            <p:cNvPr id="325"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326"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 name="Linien"/>
          <p:cNvSpPr/>
          <p:nvPr/>
        </p:nvSpPr>
        <p:spPr>
          <a:xfrm>
            <a:off x="902413" y="1219200"/>
            <a:ext cx="8561795" cy="0"/>
          </a:xfrm>
          <a:prstGeom prst="line">
            <a:avLst/>
          </a:prstGeom>
          <a:ln w="38100" cap="rnd">
            <a:solidFill>
              <a:srgbClr val="5E5E5E"/>
            </a:solidFill>
            <a:custDash>
              <a:ds d="100000" sp="200000"/>
            </a:custDash>
            <a:miter lim="400000"/>
          </a:ln>
        </p:spPr>
        <p:txBody>
          <a:bodyPr lIns="38100" tIns="38100" rIns="38100" bIns="38100" anchor="ctr"/>
          <a:lstStyle/>
          <a:p>
            <a:endParaRPr/>
          </a:p>
        </p:txBody>
      </p:sp>
      <p:pic>
        <p:nvPicPr>
          <p:cNvPr id="330" name="Bild" descr="Bild"/>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52205" y="1494449"/>
            <a:ext cx="1418716" cy="733323"/>
          </a:xfrm>
          <a:prstGeom prst="rect">
            <a:avLst/>
          </a:prstGeom>
          <a:ln w="3175">
            <a:miter lim="400000"/>
          </a:ln>
        </p:spPr>
      </p:pic>
      <p:pic>
        <p:nvPicPr>
          <p:cNvPr id="331" name="Bild" descr="Bild"/>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46721" y="2621091"/>
            <a:ext cx="2104108" cy="733323"/>
          </a:xfrm>
          <a:prstGeom prst="rect">
            <a:avLst/>
          </a:prstGeom>
          <a:ln w="3175">
            <a:miter lim="400000"/>
          </a:ln>
        </p:spPr>
      </p:pic>
      <p:pic>
        <p:nvPicPr>
          <p:cNvPr id="332" name="Bild" descr="Bild"/>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52205" y="3760673"/>
            <a:ext cx="1418715" cy="733323"/>
          </a:xfrm>
          <a:prstGeom prst="rect">
            <a:avLst/>
          </a:prstGeom>
          <a:ln w="3175">
            <a:miter lim="400000"/>
          </a:ln>
        </p:spPr>
      </p:pic>
      <p:pic>
        <p:nvPicPr>
          <p:cNvPr id="333" name="Bild" descr="Bild"/>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346721" y="4900253"/>
            <a:ext cx="2104108" cy="733323"/>
          </a:xfrm>
          <a:prstGeom prst="rect">
            <a:avLst/>
          </a:prstGeom>
          <a:ln w="3175">
            <a:miter lim="400000"/>
          </a:ln>
        </p:spPr>
      </p:pic>
      <p:pic>
        <p:nvPicPr>
          <p:cNvPr id="334" name="Bild" descr="Bild"/>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352205" y="7179416"/>
            <a:ext cx="1418715" cy="733323"/>
          </a:xfrm>
          <a:prstGeom prst="rect">
            <a:avLst/>
          </a:prstGeom>
          <a:ln w="3175">
            <a:miter lim="400000"/>
          </a:ln>
        </p:spPr>
      </p:pic>
      <p:pic>
        <p:nvPicPr>
          <p:cNvPr id="335" name="IMG_0165.jpg" descr="IMG_0165.jp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10110" y="1626160"/>
            <a:ext cx="1110674" cy="469901"/>
          </a:xfrm>
          <a:prstGeom prst="rect">
            <a:avLst/>
          </a:prstGeom>
          <a:ln w="3175">
            <a:miter lim="400000"/>
          </a:ln>
        </p:spPr>
      </p:pic>
      <p:pic>
        <p:nvPicPr>
          <p:cNvPr id="336" name="IMG_0167.jpg" descr="IMG_0167.jpg"/>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70062" y="2752802"/>
            <a:ext cx="1190770" cy="469901"/>
          </a:xfrm>
          <a:prstGeom prst="rect">
            <a:avLst/>
          </a:prstGeom>
          <a:ln w="3175">
            <a:miter lim="400000"/>
          </a:ln>
        </p:spPr>
      </p:pic>
      <p:pic>
        <p:nvPicPr>
          <p:cNvPr id="337" name="IMG_0169.jpg" descr="IMG_0169.jpg"/>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908306" y="3879445"/>
            <a:ext cx="1393682" cy="469901"/>
          </a:xfrm>
          <a:prstGeom prst="rect">
            <a:avLst/>
          </a:prstGeom>
          <a:ln w="3175">
            <a:miter lim="400000"/>
          </a:ln>
        </p:spPr>
      </p:pic>
      <p:pic>
        <p:nvPicPr>
          <p:cNvPr id="338" name="IMG_0170.jpg" descr="IMG_0170.jpg"/>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913804" y="5006087"/>
            <a:ext cx="1591253" cy="469901"/>
          </a:xfrm>
          <a:prstGeom prst="rect">
            <a:avLst/>
          </a:prstGeom>
          <a:ln w="3175">
            <a:miter lim="400000"/>
          </a:ln>
        </p:spPr>
      </p:pic>
      <p:pic>
        <p:nvPicPr>
          <p:cNvPr id="339" name="IMG_0175.jpg" descr="IMG_0175.jpg"/>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913710" y="6171546"/>
            <a:ext cx="1103474" cy="469901"/>
          </a:xfrm>
          <a:prstGeom prst="rect">
            <a:avLst/>
          </a:prstGeom>
          <a:ln w="3175">
            <a:miter lim="400000"/>
          </a:ln>
        </p:spPr>
      </p:pic>
      <p:pic>
        <p:nvPicPr>
          <p:cNvPr id="340" name="IMG_0330.png" descr="IMG_0330.png"/>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917343" y="7311127"/>
            <a:ext cx="1922319" cy="469901"/>
          </a:xfrm>
          <a:prstGeom prst="rect">
            <a:avLst/>
          </a:prstGeom>
          <a:ln w="3175">
            <a:miter lim="400000"/>
          </a:ln>
        </p:spPr>
      </p:pic>
      <p:pic>
        <p:nvPicPr>
          <p:cNvPr id="341" name="Bild" descr="Bild"/>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7958028" y="422292"/>
            <a:ext cx="881493" cy="735411"/>
          </a:xfrm>
          <a:prstGeom prst="rect">
            <a:avLst/>
          </a:prstGeom>
          <a:ln w="3175">
            <a:miter lim="400000"/>
          </a:ln>
        </p:spPr>
      </p:pic>
      <p:pic>
        <p:nvPicPr>
          <p:cNvPr id="342" name="Bild" descr="Bild"/>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8638860" y="422292"/>
            <a:ext cx="881493" cy="735411"/>
          </a:xfrm>
          <a:prstGeom prst="rect">
            <a:avLst/>
          </a:prstGeom>
          <a:ln w="3175">
            <a:miter lim="400000"/>
          </a:ln>
        </p:spPr>
      </p:pic>
      <p:grpSp>
        <p:nvGrpSpPr>
          <p:cNvPr id="345" name="Gruppieren"/>
          <p:cNvGrpSpPr/>
          <p:nvPr/>
        </p:nvGrpSpPr>
        <p:grpSpPr>
          <a:xfrm>
            <a:off x="3206438" y="1496661"/>
            <a:ext cx="3979146" cy="719216"/>
            <a:chOff x="0" y="0"/>
            <a:chExt cx="3979145" cy="719214"/>
          </a:xfrm>
        </p:grpSpPr>
        <p:sp>
          <p:nvSpPr>
            <p:cNvPr id="343"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344"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348" name="Gruppieren"/>
          <p:cNvGrpSpPr/>
          <p:nvPr/>
        </p:nvGrpSpPr>
        <p:grpSpPr>
          <a:xfrm>
            <a:off x="3206437" y="4915405"/>
            <a:ext cx="3979147" cy="719215"/>
            <a:chOff x="0" y="0"/>
            <a:chExt cx="3979145" cy="719214"/>
          </a:xfrm>
        </p:grpSpPr>
        <p:sp>
          <p:nvSpPr>
            <p:cNvPr id="346"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347"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351" name="Gruppieren"/>
          <p:cNvGrpSpPr/>
          <p:nvPr/>
        </p:nvGrpSpPr>
        <p:grpSpPr>
          <a:xfrm>
            <a:off x="3206438" y="2620048"/>
            <a:ext cx="3979146" cy="719216"/>
            <a:chOff x="0" y="0"/>
            <a:chExt cx="3979145" cy="719214"/>
          </a:xfrm>
        </p:grpSpPr>
        <p:sp>
          <p:nvSpPr>
            <p:cNvPr id="349"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350"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354" name="Gruppieren"/>
          <p:cNvGrpSpPr/>
          <p:nvPr/>
        </p:nvGrpSpPr>
        <p:grpSpPr>
          <a:xfrm>
            <a:off x="3206438" y="3770922"/>
            <a:ext cx="3979146" cy="719215"/>
            <a:chOff x="0" y="0"/>
            <a:chExt cx="3979145" cy="719214"/>
          </a:xfrm>
        </p:grpSpPr>
        <p:sp>
          <p:nvSpPr>
            <p:cNvPr id="352"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353"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357" name="Gruppieren"/>
          <p:cNvGrpSpPr/>
          <p:nvPr/>
        </p:nvGrpSpPr>
        <p:grpSpPr>
          <a:xfrm>
            <a:off x="3193738" y="6046589"/>
            <a:ext cx="3979146" cy="719216"/>
            <a:chOff x="0" y="0"/>
            <a:chExt cx="3979145" cy="719214"/>
          </a:xfrm>
        </p:grpSpPr>
        <p:sp>
          <p:nvSpPr>
            <p:cNvPr id="355"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356"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360" name="Gruppieren"/>
          <p:cNvGrpSpPr/>
          <p:nvPr/>
        </p:nvGrpSpPr>
        <p:grpSpPr>
          <a:xfrm>
            <a:off x="3206438" y="7182676"/>
            <a:ext cx="3979146" cy="719215"/>
            <a:chOff x="0" y="0"/>
            <a:chExt cx="3979145" cy="719214"/>
          </a:xfrm>
        </p:grpSpPr>
        <p:sp>
          <p:nvSpPr>
            <p:cNvPr id="358"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359"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363" name="Gruppieren"/>
          <p:cNvGrpSpPr/>
          <p:nvPr/>
        </p:nvGrpSpPr>
        <p:grpSpPr>
          <a:xfrm>
            <a:off x="3206438" y="8326051"/>
            <a:ext cx="3979146" cy="719215"/>
            <a:chOff x="0" y="0"/>
            <a:chExt cx="3979145" cy="719214"/>
          </a:xfrm>
        </p:grpSpPr>
        <p:sp>
          <p:nvSpPr>
            <p:cNvPr id="361"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362"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366" name="Gruppieren"/>
          <p:cNvGrpSpPr/>
          <p:nvPr/>
        </p:nvGrpSpPr>
        <p:grpSpPr>
          <a:xfrm>
            <a:off x="3206438" y="9462647"/>
            <a:ext cx="3979146" cy="719215"/>
            <a:chOff x="0" y="0"/>
            <a:chExt cx="3979145" cy="719214"/>
          </a:xfrm>
        </p:grpSpPr>
        <p:sp>
          <p:nvSpPr>
            <p:cNvPr id="364"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365"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369" name="Gruppieren"/>
          <p:cNvGrpSpPr/>
          <p:nvPr/>
        </p:nvGrpSpPr>
        <p:grpSpPr>
          <a:xfrm>
            <a:off x="3206438" y="10606022"/>
            <a:ext cx="3979146" cy="719215"/>
            <a:chOff x="0" y="0"/>
            <a:chExt cx="3979145" cy="719214"/>
          </a:xfrm>
        </p:grpSpPr>
        <p:sp>
          <p:nvSpPr>
            <p:cNvPr id="367"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368"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372" name="Gruppieren"/>
          <p:cNvGrpSpPr/>
          <p:nvPr/>
        </p:nvGrpSpPr>
        <p:grpSpPr>
          <a:xfrm>
            <a:off x="3206438" y="11745304"/>
            <a:ext cx="3979146" cy="719215"/>
            <a:chOff x="0" y="0"/>
            <a:chExt cx="3979145" cy="719214"/>
          </a:xfrm>
        </p:grpSpPr>
        <p:sp>
          <p:nvSpPr>
            <p:cNvPr id="370"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371"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 name="Linien"/>
          <p:cNvSpPr/>
          <p:nvPr/>
        </p:nvSpPr>
        <p:spPr>
          <a:xfrm>
            <a:off x="902413" y="1219200"/>
            <a:ext cx="8561795" cy="0"/>
          </a:xfrm>
          <a:prstGeom prst="line">
            <a:avLst/>
          </a:prstGeom>
          <a:ln w="38100" cap="rnd">
            <a:solidFill>
              <a:srgbClr val="5E5E5E"/>
            </a:solidFill>
            <a:custDash>
              <a:ds d="100000" sp="200000"/>
            </a:custDash>
            <a:miter lim="400000"/>
          </a:ln>
        </p:spPr>
        <p:txBody>
          <a:bodyPr lIns="38100" tIns="38100" rIns="38100" bIns="38100" anchor="ctr"/>
          <a:lstStyle/>
          <a:p>
            <a:endParaRPr/>
          </a:p>
        </p:txBody>
      </p:sp>
      <p:pic>
        <p:nvPicPr>
          <p:cNvPr id="375" name="Bild" descr="Bild"/>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48723" y="1481510"/>
            <a:ext cx="1418715" cy="733323"/>
          </a:xfrm>
          <a:prstGeom prst="rect">
            <a:avLst/>
          </a:prstGeom>
          <a:ln w="3175">
            <a:miter lim="400000"/>
          </a:ln>
        </p:spPr>
      </p:pic>
      <p:pic>
        <p:nvPicPr>
          <p:cNvPr id="376" name="Bild" descr="Bild"/>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48666" y="3760673"/>
            <a:ext cx="2104108" cy="733323"/>
          </a:xfrm>
          <a:prstGeom prst="rect">
            <a:avLst/>
          </a:prstGeom>
          <a:ln w="3175">
            <a:miter lim="400000"/>
          </a:ln>
        </p:spPr>
      </p:pic>
      <p:pic>
        <p:nvPicPr>
          <p:cNvPr id="377" name="Bild" descr="Bild"/>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48666" y="2621091"/>
            <a:ext cx="2104108" cy="733323"/>
          </a:xfrm>
          <a:prstGeom prst="rect">
            <a:avLst/>
          </a:prstGeom>
          <a:ln w="3175">
            <a:miter lim="400000"/>
          </a:ln>
        </p:spPr>
      </p:pic>
      <p:pic>
        <p:nvPicPr>
          <p:cNvPr id="378" name="IMG_0177.jpg" descr="IMG_0177.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09710" y="1604193"/>
            <a:ext cx="1351623" cy="469901"/>
          </a:xfrm>
          <a:prstGeom prst="rect">
            <a:avLst/>
          </a:prstGeom>
          <a:ln w="3175">
            <a:miter lim="400000"/>
          </a:ln>
        </p:spPr>
      </p:pic>
      <p:pic>
        <p:nvPicPr>
          <p:cNvPr id="379" name="IMG_0179.jpg" descr="IMG_0179.jp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15317" y="3892384"/>
            <a:ext cx="1463099" cy="469901"/>
          </a:xfrm>
          <a:prstGeom prst="rect">
            <a:avLst/>
          </a:prstGeom>
          <a:ln w="3175">
            <a:miter lim="400000"/>
          </a:ln>
        </p:spPr>
      </p:pic>
      <p:pic>
        <p:nvPicPr>
          <p:cNvPr id="380" name="IMG_0304.jpg" descr="IMG_0304.jp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16039" y="2752802"/>
            <a:ext cx="1537855" cy="469901"/>
          </a:xfrm>
          <a:prstGeom prst="rect">
            <a:avLst/>
          </a:prstGeom>
          <a:ln w="3175">
            <a:miter lim="400000"/>
          </a:ln>
        </p:spPr>
      </p:pic>
      <p:pic>
        <p:nvPicPr>
          <p:cNvPr id="381" name="Bild" descr="Bild"/>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959973" y="422292"/>
            <a:ext cx="881494" cy="735411"/>
          </a:xfrm>
          <a:prstGeom prst="rect">
            <a:avLst/>
          </a:prstGeom>
          <a:ln w="3175">
            <a:miter lim="400000"/>
          </a:ln>
        </p:spPr>
      </p:pic>
      <p:pic>
        <p:nvPicPr>
          <p:cNvPr id="382" name="Bild" descr="Bild"/>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8638860" y="422292"/>
            <a:ext cx="881493" cy="735411"/>
          </a:xfrm>
          <a:prstGeom prst="rect">
            <a:avLst/>
          </a:prstGeom>
          <a:ln w="3175">
            <a:miter lim="400000"/>
          </a:ln>
        </p:spPr>
      </p:pic>
      <p:grpSp>
        <p:nvGrpSpPr>
          <p:cNvPr id="385" name="Gruppieren"/>
          <p:cNvGrpSpPr/>
          <p:nvPr/>
        </p:nvGrpSpPr>
        <p:grpSpPr>
          <a:xfrm>
            <a:off x="3206438" y="1496661"/>
            <a:ext cx="3979146" cy="719216"/>
            <a:chOff x="0" y="0"/>
            <a:chExt cx="3979145" cy="719214"/>
          </a:xfrm>
        </p:grpSpPr>
        <p:sp>
          <p:nvSpPr>
            <p:cNvPr id="383"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384"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388" name="Gruppieren"/>
          <p:cNvGrpSpPr/>
          <p:nvPr/>
        </p:nvGrpSpPr>
        <p:grpSpPr>
          <a:xfrm>
            <a:off x="3206437" y="4915405"/>
            <a:ext cx="3979147" cy="719215"/>
            <a:chOff x="0" y="0"/>
            <a:chExt cx="3979145" cy="719214"/>
          </a:xfrm>
        </p:grpSpPr>
        <p:sp>
          <p:nvSpPr>
            <p:cNvPr id="386"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387"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391" name="Gruppieren"/>
          <p:cNvGrpSpPr/>
          <p:nvPr/>
        </p:nvGrpSpPr>
        <p:grpSpPr>
          <a:xfrm>
            <a:off x="3206438" y="2620048"/>
            <a:ext cx="3979146" cy="719216"/>
            <a:chOff x="0" y="0"/>
            <a:chExt cx="3979145" cy="719214"/>
          </a:xfrm>
        </p:grpSpPr>
        <p:sp>
          <p:nvSpPr>
            <p:cNvPr id="389"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390"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394" name="Gruppieren"/>
          <p:cNvGrpSpPr/>
          <p:nvPr/>
        </p:nvGrpSpPr>
        <p:grpSpPr>
          <a:xfrm>
            <a:off x="3206438" y="3770922"/>
            <a:ext cx="3979146" cy="719215"/>
            <a:chOff x="0" y="0"/>
            <a:chExt cx="3979145" cy="719214"/>
          </a:xfrm>
        </p:grpSpPr>
        <p:sp>
          <p:nvSpPr>
            <p:cNvPr id="392"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393"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397" name="Gruppieren"/>
          <p:cNvGrpSpPr/>
          <p:nvPr/>
        </p:nvGrpSpPr>
        <p:grpSpPr>
          <a:xfrm>
            <a:off x="3193738" y="6046589"/>
            <a:ext cx="3979146" cy="719216"/>
            <a:chOff x="0" y="0"/>
            <a:chExt cx="3979145" cy="719214"/>
          </a:xfrm>
        </p:grpSpPr>
        <p:sp>
          <p:nvSpPr>
            <p:cNvPr id="395"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396"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400" name="Gruppieren"/>
          <p:cNvGrpSpPr/>
          <p:nvPr/>
        </p:nvGrpSpPr>
        <p:grpSpPr>
          <a:xfrm>
            <a:off x="3206438" y="7182676"/>
            <a:ext cx="3979146" cy="719215"/>
            <a:chOff x="0" y="0"/>
            <a:chExt cx="3979145" cy="719214"/>
          </a:xfrm>
        </p:grpSpPr>
        <p:sp>
          <p:nvSpPr>
            <p:cNvPr id="398"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399"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403" name="Gruppieren"/>
          <p:cNvGrpSpPr/>
          <p:nvPr/>
        </p:nvGrpSpPr>
        <p:grpSpPr>
          <a:xfrm>
            <a:off x="3206438" y="8326051"/>
            <a:ext cx="3979146" cy="719215"/>
            <a:chOff x="0" y="0"/>
            <a:chExt cx="3979145" cy="719214"/>
          </a:xfrm>
        </p:grpSpPr>
        <p:sp>
          <p:nvSpPr>
            <p:cNvPr id="401"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402"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406" name="Gruppieren"/>
          <p:cNvGrpSpPr/>
          <p:nvPr/>
        </p:nvGrpSpPr>
        <p:grpSpPr>
          <a:xfrm>
            <a:off x="3206438" y="9462647"/>
            <a:ext cx="3979146" cy="719215"/>
            <a:chOff x="0" y="0"/>
            <a:chExt cx="3979145" cy="719214"/>
          </a:xfrm>
        </p:grpSpPr>
        <p:sp>
          <p:nvSpPr>
            <p:cNvPr id="404"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405"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409" name="Gruppieren"/>
          <p:cNvGrpSpPr/>
          <p:nvPr/>
        </p:nvGrpSpPr>
        <p:grpSpPr>
          <a:xfrm>
            <a:off x="3206438" y="10606022"/>
            <a:ext cx="3979146" cy="719215"/>
            <a:chOff x="0" y="0"/>
            <a:chExt cx="3979145" cy="719214"/>
          </a:xfrm>
        </p:grpSpPr>
        <p:sp>
          <p:nvSpPr>
            <p:cNvPr id="407"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408"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412" name="Gruppieren"/>
          <p:cNvGrpSpPr/>
          <p:nvPr/>
        </p:nvGrpSpPr>
        <p:grpSpPr>
          <a:xfrm>
            <a:off x="3206438" y="11745304"/>
            <a:ext cx="3979146" cy="719215"/>
            <a:chOff x="0" y="0"/>
            <a:chExt cx="3979145" cy="719214"/>
          </a:xfrm>
        </p:grpSpPr>
        <p:sp>
          <p:nvSpPr>
            <p:cNvPr id="410"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411"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 name="Linien"/>
          <p:cNvSpPr/>
          <p:nvPr/>
        </p:nvSpPr>
        <p:spPr>
          <a:xfrm>
            <a:off x="902413" y="1219200"/>
            <a:ext cx="8561795" cy="0"/>
          </a:xfrm>
          <a:prstGeom prst="line">
            <a:avLst/>
          </a:prstGeom>
          <a:ln w="38100" cap="rnd">
            <a:solidFill>
              <a:srgbClr val="5E5E5E"/>
            </a:solidFill>
            <a:custDash>
              <a:ds d="100000" sp="200000"/>
            </a:custDash>
            <a:miter lim="400000"/>
          </a:ln>
        </p:spPr>
        <p:txBody>
          <a:bodyPr lIns="38100" tIns="38100" rIns="38100" bIns="38100" anchor="ctr"/>
          <a:lstStyle/>
          <a:p>
            <a:endParaRPr/>
          </a:p>
        </p:txBody>
      </p:sp>
      <p:pic>
        <p:nvPicPr>
          <p:cNvPr id="415" name="Bild" descr="Bild"/>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56633" y="1479871"/>
            <a:ext cx="2113514" cy="736601"/>
          </a:xfrm>
          <a:prstGeom prst="rect">
            <a:avLst/>
          </a:prstGeom>
          <a:ln w="3175">
            <a:miter lim="400000"/>
          </a:ln>
        </p:spPr>
      </p:pic>
      <p:pic>
        <p:nvPicPr>
          <p:cNvPr id="416" name="Bild" descr="Bild"/>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56039" y="2619452"/>
            <a:ext cx="1425057" cy="736601"/>
          </a:xfrm>
          <a:prstGeom prst="rect">
            <a:avLst/>
          </a:prstGeom>
          <a:ln w="3175">
            <a:miter lim="400000"/>
          </a:ln>
        </p:spPr>
      </p:pic>
      <p:pic>
        <p:nvPicPr>
          <p:cNvPr id="417" name="Bild" descr="Bild"/>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56039" y="3760224"/>
            <a:ext cx="1425057" cy="736601"/>
          </a:xfrm>
          <a:prstGeom prst="rect">
            <a:avLst/>
          </a:prstGeom>
          <a:ln w="3175">
            <a:miter lim="400000"/>
          </a:ln>
        </p:spPr>
      </p:pic>
      <p:pic>
        <p:nvPicPr>
          <p:cNvPr id="418" name="Bild" descr="Bild"/>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356039" y="4898614"/>
            <a:ext cx="1425057" cy="736601"/>
          </a:xfrm>
          <a:prstGeom prst="rect">
            <a:avLst/>
          </a:prstGeom>
          <a:ln w="3175">
            <a:miter lim="400000"/>
          </a:ln>
        </p:spPr>
      </p:pic>
      <p:pic>
        <p:nvPicPr>
          <p:cNvPr id="419" name="IMG_0181.jpg" descr="IMG_0181.jp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20729" y="1613221"/>
            <a:ext cx="1180091" cy="469901"/>
          </a:xfrm>
          <a:prstGeom prst="rect">
            <a:avLst/>
          </a:prstGeom>
          <a:ln w="3175">
            <a:miter lim="400000"/>
          </a:ln>
        </p:spPr>
      </p:pic>
      <p:pic>
        <p:nvPicPr>
          <p:cNvPr id="420" name="IMG_0183.jpg" descr="IMG_0183.jp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17156" y="2754736"/>
            <a:ext cx="1034837" cy="469901"/>
          </a:xfrm>
          <a:prstGeom prst="rect">
            <a:avLst/>
          </a:prstGeom>
          <a:ln w="3175">
            <a:miter lim="400000"/>
          </a:ln>
        </p:spPr>
      </p:pic>
      <p:pic>
        <p:nvPicPr>
          <p:cNvPr id="421" name="IMG_0185.jpg" descr="IMG_0185.jpg"/>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14853" y="3892384"/>
            <a:ext cx="1425721" cy="469901"/>
          </a:xfrm>
          <a:prstGeom prst="rect">
            <a:avLst/>
          </a:prstGeom>
          <a:ln w="3175">
            <a:miter lim="400000"/>
          </a:ln>
        </p:spPr>
      </p:pic>
      <p:pic>
        <p:nvPicPr>
          <p:cNvPr id="422" name="IMG_0187.jpg" descr="IMG_0187.jpg"/>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908534" y="5031964"/>
            <a:ext cx="950481" cy="469901"/>
          </a:xfrm>
          <a:prstGeom prst="rect">
            <a:avLst/>
          </a:prstGeom>
          <a:ln w="3175">
            <a:miter lim="400000"/>
          </a:ln>
        </p:spPr>
      </p:pic>
      <p:pic>
        <p:nvPicPr>
          <p:cNvPr id="423" name="Bild" descr="Bild"/>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7959944" y="415428"/>
            <a:ext cx="881493" cy="735410"/>
          </a:xfrm>
          <a:prstGeom prst="rect">
            <a:avLst/>
          </a:prstGeom>
          <a:ln w="3175">
            <a:miter lim="400000"/>
          </a:ln>
        </p:spPr>
      </p:pic>
      <p:pic>
        <p:nvPicPr>
          <p:cNvPr id="424" name="Bild" descr="Bild"/>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8638860" y="415428"/>
            <a:ext cx="881493" cy="735410"/>
          </a:xfrm>
          <a:prstGeom prst="rect">
            <a:avLst/>
          </a:prstGeom>
          <a:ln w="3175">
            <a:miter lim="400000"/>
          </a:ln>
        </p:spPr>
      </p:pic>
      <p:grpSp>
        <p:nvGrpSpPr>
          <p:cNvPr id="427" name="Gruppieren"/>
          <p:cNvGrpSpPr/>
          <p:nvPr/>
        </p:nvGrpSpPr>
        <p:grpSpPr>
          <a:xfrm>
            <a:off x="3206438" y="1496661"/>
            <a:ext cx="3979146" cy="719216"/>
            <a:chOff x="0" y="0"/>
            <a:chExt cx="3979145" cy="719214"/>
          </a:xfrm>
        </p:grpSpPr>
        <p:sp>
          <p:nvSpPr>
            <p:cNvPr id="425"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426"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430" name="Gruppieren"/>
          <p:cNvGrpSpPr/>
          <p:nvPr/>
        </p:nvGrpSpPr>
        <p:grpSpPr>
          <a:xfrm>
            <a:off x="3206437" y="4915405"/>
            <a:ext cx="3979147" cy="719215"/>
            <a:chOff x="0" y="0"/>
            <a:chExt cx="3979145" cy="719214"/>
          </a:xfrm>
        </p:grpSpPr>
        <p:sp>
          <p:nvSpPr>
            <p:cNvPr id="428"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429"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433" name="Gruppieren"/>
          <p:cNvGrpSpPr/>
          <p:nvPr/>
        </p:nvGrpSpPr>
        <p:grpSpPr>
          <a:xfrm>
            <a:off x="3206438" y="2620048"/>
            <a:ext cx="3979146" cy="719216"/>
            <a:chOff x="0" y="0"/>
            <a:chExt cx="3979145" cy="719214"/>
          </a:xfrm>
        </p:grpSpPr>
        <p:sp>
          <p:nvSpPr>
            <p:cNvPr id="431"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432"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436" name="Gruppieren"/>
          <p:cNvGrpSpPr/>
          <p:nvPr/>
        </p:nvGrpSpPr>
        <p:grpSpPr>
          <a:xfrm>
            <a:off x="3206438" y="3770922"/>
            <a:ext cx="3979146" cy="719215"/>
            <a:chOff x="0" y="0"/>
            <a:chExt cx="3979145" cy="719214"/>
          </a:xfrm>
        </p:grpSpPr>
        <p:sp>
          <p:nvSpPr>
            <p:cNvPr id="434"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435"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439" name="Gruppieren"/>
          <p:cNvGrpSpPr/>
          <p:nvPr/>
        </p:nvGrpSpPr>
        <p:grpSpPr>
          <a:xfrm>
            <a:off x="3193738" y="6046589"/>
            <a:ext cx="3979146" cy="719216"/>
            <a:chOff x="0" y="0"/>
            <a:chExt cx="3979145" cy="719214"/>
          </a:xfrm>
        </p:grpSpPr>
        <p:sp>
          <p:nvSpPr>
            <p:cNvPr id="437"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438"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442" name="Gruppieren"/>
          <p:cNvGrpSpPr/>
          <p:nvPr/>
        </p:nvGrpSpPr>
        <p:grpSpPr>
          <a:xfrm>
            <a:off x="3206438" y="7182676"/>
            <a:ext cx="3979146" cy="719215"/>
            <a:chOff x="0" y="0"/>
            <a:chExt cx="3979145" cy="719214"/>
          </a:xfrm>
        </p:grpSpPr>
        <p:sp>
          <p:nvSpPr>
            <p:cNvPr id="440"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441"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445" name="Gruppieren"/>
          <p:cNvGrpSpPr/>
          <p:nvPr/>
        </p:nvGrpSpPr>
        <p:grpSpPr>
          <a:xfrm>
            <a:off x="3206438" y="8326051"/>
            <a:ext cx="3979146" cy="719215"/>
            <a:chOff x="0" y="0"/>
            <a:chExt cx="3979145" cy="719214"/>
          </a:xfrm>
        </p:grpSpPr>
        <p:sp>
          <p:nvSpPr>
            <p:cNvPr id="443"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444"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448" name="Gruppieren"/>
          <p:cNvGrpSpPr/>
          <p:nvPr/>
        </p:nvGrpSpPr>
        <p:grpSpPr>
          <a:xfrm>
            <a:off x="3206438" y="9462647"/>
            <a:ext cx="3979146" cy="719215"/>
            <a:chOff x="0" y="0"/>
            <a:chExt cx="3979145" cy="719214"/>
          </a:xfrm>
        </p:grpSpPr>
        <p:sp>
          <p:nvSpPr>
            <p:cNvPr id="446"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447"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451" name="Gruppieren"/>
          <p:cNvGrpSpPr/>
          <p:nvPr/>
        </p:nvGrpSpPr>
        <p:grpSpPr>
          <a:xfrm>
            <a:off x="3206438" y="10606022"/>
            <a:ext cx="3979146" cy="719215"/>
            <a:chOff x="0" y="0"/>
            <a:chExt cx="3979145" cy="719214"/>
          </a:xfrm>
        </p:grpSpPr>
        <p:sp>
          <p:nvSpPr>
            <p:cNvPr id="449"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450"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grpSp>
        <p:nvGrpSpPr>
          <p:cNvPr id="454" name="Gruppieren"/>
          <p:cNvGrpSpPr/>
          <p:nvPr/>
        </p:nvGrpSpPr>
        <p:grpSpPr>
          <a:xfrm>
            <a:off x="3206438" y="11745304"/>
            <a:ext cx="3979146" cy="719215"/>
            <a:chOff x="0" y="0"/>
            <a:chExt cx="3979145" cy="719214"/>
          </a:xfrm>
        </p:grpSpPr>
        <p:sp>
          <p:nvSpPr>
            <p:cNvPr id="452" name="Rechteck"/>
            <p:cNvSpPr/>
            <p:nvPr/>
          </p:nvSpPr>
          <p:spPr>
            <a:xfrm>
              <a:off x="0" y="0"/>
              <a:ext cx="3979146" cy="719215"/>
            </a:xfrm>
            <a:prstGeom prst="rect">
              <a:avLst/>
            </a:prstGeom>
            <a:solidFill>
              <a:srgbClr val="FFFFFF"/>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sp>
          <p:nvSpPr>
            <p:cNvPr id="453" name="Rechteck"/>
            <p:cNvSpPr/>
            <p:nvPr/>
          </p:nvSpPr>
          <p:spPr>
            <a:xfrm>
              <a:off x="0" y="209360"/>
              <a:ext cx="3979146" cy="300495"/>
            </a:xfrm>
            <a:prstGeom prst="rect">
              <a:avLst/>
            </a:prstGeom>
            <a:solidFill>
              <a:srgbClr val="E7E7E7"/>
            </a:solidFill>
            <a:ln w="9525" cap="flat">
              <a:solidFill>
                <a:srgbClr val="000000"/>
              </a:solidFill>
              <a:prstDash val="solid"/>
              <a:miter lim="400000"/>
            </a:ln>
            <a:effectLst/>
          </p:spPr>
          <p:txBody>
            <a:bodyPr wrap="square" lIns="38100" tIns="38100" rIns="38100" bIns="38100" numCol="1" anchor="ctr">
              <a:noAutofit/>
            </a:bodyPr>
            <a:lstStyle/>
            <a:p>
              <a:pPr>
                <a:defRPr sz="2800" b="0">
                  <a:solidFill>
                    <a:srgbClr val="FFFFFF"/>
                  </a:solidFill>
                  <a:latin typeface="+mn-lt"/>
                  <a:ea typeface="+mn-ea"/>
                  <a:cs typeface="+mn-cs"/>
                  <a:sym typeface="Helvetica Neue Medium"/>
                </a:defRPr>
              </a:pPr>
              <a:endParaRPr/>
            </a:p>
          </p:txBody>
        </p:sp>
      </p:grpSp>
    </p:spTree>
  </p:cSld>
  <p:clrMapOvr>
    <a:masterClrMapping/>
  </p:clrMapOvr>
  <p:transition spd="med"/>
</p:sld>
</file>

<file path=ppt/theme/theme1.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3175" cap="flat">
          <a:noFill/>
          <a:miter lim="400000"/>
        </a:ln>
        <a:effectLst/>
        <a:sp3d/>
      </a:spPr>
      <a:bodyPr rot="0" spcFirstLastPara="1" vertOverflow="overflow" horzOverflow="overflow" vert="horz" wrap="square" lIns="38100" tIns="38100" rIns="38100" bIns="38100" numCol="1" spcCol="38100" rtlCol="0" anchor="ctr">
        <a:spAutoFit/>
      </a:bodyPr>
      <a:lstStyle>
        <a:defPPr marL="0" marR="0" indent="0" algn="ctr" defTabSz="778933" rtl="0" fontAlgn="auto" latinLnBrk="0" hangingPunct="0">
          <a:lnSpc>
            <a:spcPct val="100000"/>
          </a:lnSpc>
          <a:spcBef>
            <a:spcPts val="0"/>
          </a:spcBef>
          <a:spcAft>
            <a:spcPts val="0"/>
          </a:spcAft>
          <a:buClrTx/>
          <a:buSzTx/>
          <a:buFontTx/>
          <a:buNone/>
          <a:tabLst/>
          <a:defRPr kumimoji="0" sz="28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3175" cap="flat">
          <a:noFill/>
          <a:miter lim="400000"/>
        </a:ln>
        <a:effectLst/>
        <a:sp3d/>
      </a:spPr>
      <a:bodyPr rot="0" spcFirstLastPara="1" vertOverflow="overflow" horzOverflow="overflow" vert="horz" wrap="square" lIns="38100" tIns="38100" rIns="38100" bIns="38100" numCol="1" spcCol="38100" rtlCol="0" anchor="ctr">
        <a:spAutoFit/>
      </a:bodyPr>
      <a:lstStyle>
        <a:defPPr marL="0" marR="0" indent="0" algn="ctr" defTabSz="77893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3175" cap="flat">
          <a:noFill/>
          <a:miter lim="400000"/>
        </a:ln>
        <a:effectLst/>
        <a:sp3d/>
      </a:spPr>
      <a:bodyPr rot="0" spcFirstLastPara="1" vertOverflow="overflow" horzOverflow="overflow" vert="horz" wrap="square" lIns="38100" tIns="38100" rIns="38100" bIns="38100" numCol="1" spcCol="38100" rtlCol="0" anchor="ctr">
        <a:spAutoFit/>
      </a:bodyPr>
      <a:lstStyle>
        <a:defPPr marL="0" marR="0" indent="0" algn="ctr" defTabSz="778933" rtl="0" fontAlgn="auto" latinLnBrk="0" hangingPunct="0">
          <a:lnSpc>
            <a:spcPct val="100000"/>
          </a:lnSpc>
          <a:spcBef>
            <a:spcPts val="0"/>
          </a:spcBef>
          <a:spcAft>
            <a:spcPts val="0"/>
          </a:spcAft>
          <a:buClrTx/>
          <a:buSzTx/>
          <a:buFontTx/>
          <a:buNone/>
          <a:tabLst/>
          <a:defRPr kumimoji="0" sz="28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3175" cap="flat">
          <a:noFill/>
          <a:miter lim="400000"/>
        </a:ln>
        <a:effectLst/>
        <a:sp3d/>
      </a:spPr>
      <a:bodyPr rot="0" spcFirstLastPara="1" vertOverflow="overflow" horzOverflow="overflow" vert="horz" wrap="square" lIns="38100" tIns="38100" rIns="38100" bIns="38100" numCol="1" spcCol="38100" rtlCol="0" anchor="ctr">
        <a:spAutoFit/>
      </a:bodyPr>
      <a:lstStyle>
        <a:defPPr marL="0" marR="0" indent="0" algn="ctr" defTabSz="77893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246</Words>
  <Application>Microsoft Macintosh PowerPoint</Application>
  <PresentationFormat>Benutzerdefiniert</PresentationFormat>
  <Paragraphs>25</Paragraphs>
  <Slides>27</Slides>
  <Notes>0</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27</vt:i4>
      </vt:variant>
    </vt:vector>
  </HeadingPairs>
  <TitlesOfParts>
    <vt:vector size="33" baseType="lpstr">
      <vt:lpstr>Helvetica Light</vt:lpstr>
      <vt:lpstr>Helvetica Neue</vt:lpstr>
      <vt:lpstr>Helvetica Neue Light</vt:lpstr>
      <vt:lpstr>Helvetica Neue Medium</vt:lpstr>
      <vt:lpstr>Helvetica Neue Thin</vt:lpstr>
      <vt:lpstr>White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cp:lastModifiedBy>Annette Kitzinger</cp:lastModifiedBy>
  <cp:revision>1</cp:revision>
  <dcterms:modified xsi:type="dcterms:W3CDTF">2023-06-11T22:23:19Z</dcterms:modified>
</cp:coreProperties>
</file>