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3792200" cy="9753600"/>
  <p:notesSz cx="6858000" cy="9144000"/>
  <p:embeddedFontLst>
    <p:embeddedFont>
      <p:font typeface="ABeZeh" pitchFamily="2" charset="77"/>
      <p:regular r:id="rId43"/>
      <p:bold r:id="rId44"/>
      <p:italic r:id="rId4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p:restoredTop sz="94694"/>
  </p:normalViewPr>
  <p:slideViewPr>
    <p:cSldViewPr snapToGrid="0" snapToObjects="1">
      <p:cViewPr varScale="1">
        <p:scale>
          <a:sx n="85" d="100"/>
          <a:sy n="85" d="100"/>
        </p:scale>
        <p:origin x="12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1663700" y="1638300"/>
            <a:ext cx="10464800" cy="3302000"/>
          </a:xfrm>
          <a:prstGeom prst="rect">
            <a:avLst/>
          </a:prstGeom>
        </p:spPr>
        <p:txBody>
          <a:bodyPr anchor="b"/>
          <a:lstStyle/>
          <a:p>
            <a:r>
              <a:t>Titeltext</a:t>
            </a:r>
          </a:p>
        </p:txBody>
      </p:sp>
      <p:sp>
        <p:nvSpPr>
          <p:cNvPr id="12" name="Textebene 1…"/>
          <p:cNvSpPr txBox="1">
            <a:spLocks noGrp="1"/>
          </p:cNvSpPr>
          <p:nvPr>
            <p:ph type="body" sz="quarter" idx="1"/>
          </p:nvPr>
        </p:nvSpPr>
        <p:spPr>
          <a:xfrm>
            <a:off x="1663700" y="50419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3" name="–Christian Bauer"/>
          <p:cNvSpPr txBox="1">
            <a:spLocks noGrp="1"/>
          </p:cNvSpPr>
          <p:nvPr>
            <p:ph type="body" sz="quarter" idx="21"/>
          </p:nvPr>
        </p:nvSpPr>
        <p:spPr>
          <a:xfrm>
            <a:off x="1663700" y="6362700"/>
            <a:ext cx="10464800" cy="461366"/>
          </a:xfrm>
          <a:prstGeom prst="rect">
            <a:avLst/>
          </a:prstGeom>
        </p:spPr>
        <p:txBody>
          <a:bodyPr anchor="t">
            <a:spAutoFit/>
          </a:bodyPr>
          <a:lstStyle>
            <a:lvl1pPr marL="0" indent="0" algn="ctr">
              <a:spcBef>
                <a:spcPts val="0"/>
              </a:spcBef>
              <a:buSzTx/>
              <a:buNone/>
              <a:defRPr sz="2400" i="1"/>
            </a:lvl1pPr>
          </a:lstStyle>
          <a:p>
            <a:r>
              <a:t>–Christian Bauer</a:t>
            </a:r>
          </a:p>
        </p:txBody>
      </p:sp>
      <p:sp>
        <p:nvSpPr>
          <p:cNvPr id="94" name="„Zitat hier eingeben.“"/>
          <p:cNvSpPr txBox="1">
            <a:spLocks noGrp="1"/>
          </p:cNvSpPr>
          <p:nvPr>
            <p:ph type="body" sz="quarter" idx="22"/>
          </p:nvPr>
        </p:nvSpPr>
        <p:spPr>
          <a:xfrm>
            <a:off x="16637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„Zitat hier eingeben.“ </a:t>
            </a:r>
          </a:p>
        </p:txBody>
      </p:sp>
      <p:sp>
        <p:nvSpPr>
          <p:cNvPr id="9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532241774_2880x1920.jpeg"/>
          <p:cNvSpPr>
            <a:spLocks noGrp="1"/>
          </p:cNvSpPr>
          <p:nvPr>
            <p:ph type="pic" idx="21"/>
          </p:nvPr>
        </p:nvSpPr>
        <p:spPr>
          <a:xfrm>
            <a:off x="-914400" y="-50800"/>
            <a:ext cx="14782800" cy="9855200"/>
          </a:xfrm>
          <a:prstGeom prst="rect">
            <a:avLst/>
          </a:prstGeom>
        </p:spPr>
        <p:txBody>
          <a:bodyPr lIns="91439" tIns="45719" rIns="91439" bIns="45719" anchor="t">
            <a:noAutofit/>
          </a:bodyPr>
          <a:lstStyle/>
          <a:p>
            <a:endParaRPr/>
          </a:p>
        </p:txBody>
      </p:sp>
      <p:sp>
        <p:nvSpPr>
          <p:cNvPr id="10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0" name="532241774_2880x1920.jpeg"/>
          <p:cNvSpPr>
            <a:spLocks noGrp="1"/>
          </p:cNvSpPr>
          <p:nvPr>
            <p:ph type="pic" idx="21"/>
          </p:nvPr>
        </p:nvSpPr>
        <p:spPr>
          <a:xfrm>
            <a:off x="2019300" y="374650"/>
            <a:ext cx="9753600" cy="6502400"/>
          </a:xfrm>
          <a:prstGeom prst="rect">
            <a:avLst/>
          </a:prstGeom>
        </p:spPr>
        <p:txBody>
          <a:bodyPr lIns="91439" tIns="45719" rIns="91439" bIns="45719" anchor="t">
            <a:noAutofit/>
          </a:bodyPr>
          <a:lstStyle/>
          <a:p>
            <a:endParaRPr/>
          </a:p>
        </p:txBody>
      </p:sp>
      <p:sp>
        <p:nvSpPr>
          <p:cNvPr id="21" name="Titeltext"/>
          <p:cNvSpPr txBox="1">
            <a:spLocks noGrp="1"/>
          </p:cNvSpPr>
          <p:nvPr>
            <p:ph type="title"/>
          </p:nvPr>
        </p:nvSpPr>
        <p:spPr>
          <a:xfrm>
            <a:off x="1663700" y="6718300"/>
            <a:ext cx="10464800" cy="1422400"/>
          </a:xfrm>
          <a:prstGeom prst="rect">
            <a:avLst/>
          </a:prstGeom>
        </p:spPr>
        <p:txBody>
          <a:bodyPr anchor="b"/>
          <a:lstStyle/>
          <a:p>
            <a:r>
              <a:t>Titeltext</a:t>
            </a:r>
          </a:p>
        </p:txBody>
      </p:sp>
      <p:sp>
        <p:nvSpPr>
          <p:cNvPr id="22" name="Textebene 1…"/>
          <p:cNvSpPr txBox="1">
            <a:spLocks noGrp="1"/>
          </p:cNvSpPr>
          <p:nvPr>
            <p:ph type="body" sz="quarter" idx="1"/>
          </p:nvPr>
        </p:nvSpPr>
        <p:spPr>
          <a:xfrm>
            <a:off x="1663700" y="81534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Textebene 1</a:t>
            </a:r>
          </a:p>
          <a:p>
            <a:pPr lvl="1"/>
            <a:r>
              <a:t>Textebene 2</a:t>
            </a:r>
          </a:p>
          <a:p>
            <a:pPr lvl="2"/>
            <a:r>
              <a:t>Textebene 3</a:t>
            </a:r>
          </a:p>
          <a:p>
            <a:pPr lvl="3"/>
            <a:r>
              <a:t>Textebene 4</a:t>
            </a:r>
          </a:p>
          <a:p>
            <a:pPr lvl="4"/>
            <a:r>
              <a:t>Textebene 5</a:t>
            </a:r>
          </a:p>
        </p:txBody>
      </p:sp>
      <p:sp>
        <p:nvSpPr>
          <p:cNvPr id="2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0" name="Titeltext"/>
          <p:cNvSpPr txBox="1">
            <a:spLocks noGrp="1"/>
          </p:cNvSpPr>
          <p:nvPr>
            <p:ph type="title"/>
          </p:nvPr>
        </p:nvSpPr>
        <p:spPr>
          <a:xfrm>
            <a:off x="1663700" y="3225800"/>
            <a:ext cx="10464800" cy="3302000"/>
          </a:xfrm>
          <a:prstGeom prst="rect">
            <a:avLst/>
          </a:prstGeom>
        </p:spPr>
        <p:txBody>
          <a:bodyPr/>
          <a:lstStyle/>
          <a:p>
            <a:r>
              <a:t>Titeltext</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38" name="532204087_1355x1355.jpeg"/>
          <p:cNvSpPr>
            <a:spLocks noGrp="1"/>
          </p:cNvSpPr>
          <p:nvPr>
            <p:ph type="pic" idx="21"/>
          </p:nvPr>
        </p:nvSpPr>
        <p:spPr>
          <a:xfrm>
            <a:off x="6769100" y="635000"/>
            <a:ext cx="8216900" cy="8216900"/>
          </a:xfrm>
          <a:prstGeom prst="rect">
            <a:avLst/>
          </a:prstGeom>
        </p:spPr>
        <p:txBody>
          <a:bodyPr lIns="91439" tIns="45719" rIns="91439" bIns="45719" anchor="t">
            <a:noAutofit/>
          </a:bodyPr>
          <a:lstStyle/>
          <a:p>
            <a:endParaRPr/>
          </a:p>
        </p:txBody>
      </p:sp>
      <p:sp>
        <p:nvSpPr>
          <p:cNvPr id="39" name="Titeltext"/>
          <p:cNvSpPr txBox="1">
            <a:spLocks noGrp="1"/>
          </p:cNvSpPr>
          <p:nvPr>
            <p:ph type="title"/>
          </p:nvPr>
        </p:nvSpPr>
        <p:spPr>
          <a:xfrm>
            <a:off x="1346200" y="635000"/>
            <a:ext cx="5334000" cy="3987800"/>
          </a:xfrm>
          <a:prstGeom prst="rect">
            <a:avLst/>
          </a:prstGeom>
        </p:spPr>
        <p:txBody>
          <a:bodyPr anchor="b"/>
          <a:lstStyle>
            <a:lvl1pPr>
              <a:defRPr sz="6000"/>
            </a:lvl1pPr>
          </a:lstStyle>
          <a:p>
            <a:r>
              <a:t>Titeltext</a:t>
            </a:r>
          </a:p>
        </p:txBody>
      </p:sp>
      <p:sp>
        <p:nvSpPr>
          <p:cNvPr id="40" name="Textebene 1…"/>
          <p:cNvSpPr txBox="1">
            <a:spLocks noGrp="1"/>
          </p:cNvSpPr>
          <p:nvPr>
            <p:ph type="body" sz="quarter" idx="1"/>
          </p:nvPr>
        </p:nvSpPr>
        <p:spPr>
          <a:xfrm>
            <a:off x="1346200" y="4724400"/>
            <a:ext cx="5334000" cy="41148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Textebene 1</a:t>
            </a:r>
          </a:p>
          <a:p>
            <a:pPr lvl="1"/>
            <a:r>
              <a:t>Textebene 2</a:t>
            </a:r>
          </a:p>
          <a:p>
            <a:pPr lvl="2"/>
            <a:r>
              <a:t>Textebene 3</a:t>
            </a:r>
          </a:p>
          <a:p>
            <a:pPr lvl="3"/>
            <a:r>
              <a:t>Textebene 4</a:t>
            </a:r>
          </a:p>
          <a:p>
            <a:pPr lvl="4"/>
            <a:r>
              <a:t>Textebene 5</a:t>
            </a:r>
          </a:p>
        </p:txBody>
      </p:sp>
      <p:sp>
        <p:nvSpPr>
          <p:cNvPr id="4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48" name="Titeltext"/>
          <p:cNvSpPr txBox="1">
            <a:spLocks noGrp="1"/>
          </p:cNvSpPr>
          <p:nvPr>
            <p:ph type="title"/>
          </p:nvPr>
        </p:nvSpPr>
        <p:spPr>
          <a:prstGeom prst="rect">
            <a:avLst/>
          </a:prstGeom>
        </p:spPr>
        <p:txBody>
          <a:bodyPr/>
          <a:lstStyle/>
          <a:p>
            <a:r>
              <a:t>Titeltext</a:t>
            </a:r>
          </a:p>
        </p:txBody>
      </p:sp>
      <p:sp>
        <p:nvSpPr>
          <p:cNvPr id="4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56" name="Titeltext"/>
          <p:cNvSpPr txBox="1">
            <a:spLocks noGrp="1"/>
          </p:cNvSpPr>
          <p:nvPr>
            <p:ph type="title"/>
          </p:nvPr>
        </p:nvSpPr>
        <p:spPr>
          <a:prstGeom prst="rect">
            <a:avLst/>
          </a:prstGeom>
        </p:spPr>
        <p:txBody>
          <a:bodyPr/>
          <a:lstStyle/>
          <a:p>
            <a:r>
              <a:t>Titeltext</a:t>
            </a:r>
          </a:p>
        </p:txBody>
      </p:sp>
      <p:sp>
        <p:nvSpPr>
          <p:cNvPr id="57"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5" name="532205080_1647x1098.jpeg"/>
          <p:cNvSpPr>
            <a:spLocks noGrp="1"/>
          </p:cNvSpPr>
          <p:nvPr>
            <p:ph type="pic" idx="21"/>
          </p:nvPr>
        </p:nvSpPr>
        <p:spPr>
          <a:xfrm>
            <a:off x="4203700" y="2590800"/>
            <a:ext cx="9429750" cy="6286500"/>
          </a:xfrm>
          <a:prstGeom prst="rect">
            <a:avLst/>
          </a:prstGeom>
        </p:spPr>
        <p:txBody>
          <a:bodyPr lIns="91439" tIns="45719" rIns="91439" bIns="45719" anchor="t">
            <a:noAutofit/>
          </a:bodyPr>
          <a:lstStyle/>
          <a:p>
            <a:endParaRPr/>
          </a:p>
        </p:txBody>
      </p:sp>
      <p:sp>
        <p:nvSpPr>
          <p:cNvPr id="66" name="Titeltext"/>
          <p:cNvSpPr txBox="1">
            <a:spLocks noGrp="1"/>
          </p:cNvSpPr>
          <p:nvPr>
            <p:ph type="title"/>
          </p:nvPr>
        </p:nvSpPr>
        <p:spPr>
          <a:prstGeom prst="rect">
            <a:avLst/>
          </a:prstGeom>
        </p:spPr>
        <p:txBody>
          <a:bodyPr/>
          <a:lstStyle/>
          <a:p>
            <a:r>
              <a:t>Titeltext</a:t>
            </a:r>
          </a:p>
        </p:txBody>
      </p:sp>
      <p:sp>
        <p:nvSpPr>
          <p:cNvPr id="67" name="Textebene 1…"/>
          <p:cNvSpPr txBox="1">
            <a:spLocks noGrp="1"/>
          </p:cNvSpPr>
          <p:nvPr>
            <p:ph type="body" sz="half" idx="1"/>
          </p:nvPr>
        </p:nvSpPr>
        <p:spPr>
          <a:xfrm>
            <a:off x="13462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Textebene 1</a:t>
            </a:r>
          </a:p>
          <a:p>
            <a:pPr lvl="1"/>
            <a:r>
              <a:t>Textebene 2</a:t>
            </a:r>
          </a:p>
          <a:p>
            <a:pPr lvl="2"/>
            <a:r>
              <a:t>Textebene 3</a:t>
            </a:r>
          </a:p>
          <a:p>
            <a:pPr lvl="3"/>
            <a:r>
              <a:t>Textebene 4</a:t>
            </a:r>
          </a:p>
          <a:p>
            <a:pPr lvl="4"/>
            <a:r>
              <a:t>Textebene 5</a:t>
            </a:r>
          </a:p>
        </p:txBody>
      </p:sp>
      <p:sp>
        <p:nvSpPr>
          <p:cNvPr id="68" name="Foliennummer"/>
          <p:cNvSpPr txBox="1">
            <a:spLocks noGrp="1"/>
          </p:cNvSpPr>
          <p:nvPr>
            <p:ph type="sldNum" sz="quarter" idx="2"/>
          </p:nvPr>
        </p:nvSpPr>
        <p:spPr>
          <a:xfrm>
            <a:off x="67225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75" name="Textebene 1…"/>
          <p:cNvSpPr txBox="1">
            <a:spLocks noGrp="1"/>
          </p:cNvSpPr>
          <p:nvPr>
            <p:ph type="body" idx="1"/>
          </p:nvPr>
        </p:nvSpPr>
        <p:spPr>
          <a:xfrm>
            <a:off x="1346200" y="1270000"/>
            <a:ext cx="11099800" cy="7213600"/>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3" name="532205080_1647x1098.jpeg"/>
          <p:cNvSpPr>
            <a:spLocks noGrp="1"/>
          </p:cNvSpPr>
          <p:nvPr>
            <p:ph type="pic" sz="quarter" idx="21"/>
          </p:nvPr>
        </p:nvSpPr>
        <p:spPr>
          <a:xfrm>
            <a:off x="6950075" y="5092700"/>
            <a:ext cx="5657850" cy="3771900"/>
          </a:xfrm>
          <a:prstGeom prst="rect">
            <a:avLst/>
          </a:prstGeom>
        </p:spPr>
        <p:txBody>
          <a:bodyPr lIns="91439" tIns="45719" rIns="91439" bIns="45719" anchor="t">
            <a:noAutofit/>
          </a:bodyPr>
          <a:lstStyle/>
          <a:p>
            <a:endParaRPr/>
          </a:p>
        </p:txBody>
      </p:sp>
      <p:sp>
        <p:nvSpPr>
          <p:cNvPr id="84" name="532204087_1355x1355.jpeg"/>
          <p:cNvSpPr>
            <a:spLocks noGrp="1"/>
          </p:cNvSpPr>
          <p:nvPr>
            <p:ph type="pic" sz="half" idx="22"/>
          </p:nvPr>
        </p:nvSpPr>
        <p:spPr>
          <a:xfrm>
            <a:off x="7112000" y="749300"/>
            <a:ext cx="5334000" cy="5334000"/>
          </a:xfrm>
          <a:prstGeom prst="rect">
            <a:avLst/>
          </a:prstGeom>
        </p:spPr>
        <p:txBody>
          <a:bodyPr lIns="91439" tIns="45719" rIns="91439" bIns="45719" anchor="t">
            <a:noAutofit/>
          </a:bodyPr>
          <a:lstStyle/>
          <a:p>
            <a:endParaRPr/>
          </a:p>
        </p:txBody>
      </p:sp>
      <p:sp>
        <p:nvSpPr>
          <p:cNvPr id="85" name="532241774_2880x1920.jpeg"/>
          <p:cNvSpPr>
            <a:spLocks noGrp="1"/>
          </p:cNvSpPr>
          <p:nvPr>
            <p:ph type="pic" idx="23"/>
          </p:nvPr>
        </p:nvSpPr>
        <p:spPr>
          <a:xfrm>
            <a:off x="-2438400" y="889000"/>
            <a:ext cx="11963400" cy="7975600"/>
          </a:xfrm>
          <a:prstGeom prst="rect">
            <a:avLst/>
          </a:prstGeom>
        </p:spPr>
        <p:txBody>
          <a:bodyPr lIns="91439" tIns="45719" rIns="91439" bIns="45719" anchor="t">
            <a:noAutofit/>
          </a:bodyPr>
          <a:lstStyle/>
          <a:p>
            <a:endParaRPr/>
          </a:p>
        </p:txBody>
      </p:sp>
      <p:sp>
        <p:nvSpPr>
          <p:cNvPr id="8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3462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3" name="Textebene 1…"/>
          <p:cNvSpPr txBox="1">
            <a:spLocks noGrp="1"/>
          </p:cNvSpPr>
          <p:nvPr>
            <p:ph type="body" idx="1"/>
          </p:nvPr>
        </p:nvSpPr>
        <p:spPr>
          <a:xfrm>
            <a:off x="13462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67225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2286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2743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3200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3657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130.png"/><Relationship Id="rId18" Type="http://schemas.openxmlformats.org/officeDocument/2006/relationships/image" Target="../media/image260.png"/><Relationship Id="rId26" Type="http://schemas.openxmlformats.org/officeDocument/2006/relationships/image" Target="../media/image185.png"/><Relationship Id="rId39" Type="http://schemas.openxmlformats.org/officeDocument/2006/relationships/image" Target="../media/image202.png"/><Relationship Id="rId21" Type="http://schemas.openxmlformats.org/officeDocument/2006/relationships/image" Target="../media/image66.png"/><Relationship Id="rId34" Type="http://schemas.openxmlformats.org/officeDocument/2006/relationships/image" Target="../media/image129.png"/><Relationship Id="rId7" Type="http://schemas.openxmlformats.org/officeDocument/2006/relationships/image" Target="../media/image124.png"/><Relationship Id="rId2" Type="http://schemas.openxmlformats.org/officeDocument/2006/relationships/image" Target="../media/image56.png"/><Relationship Id="rId16" Type="http://schemas.openxmlformats.org/officeDocument/2006/relationships/image" Target="../media/image259.png"/><Relationship Id="rId20" Type="http://schemas.openxmlformats.org/officeDocument/2006/relationships/image" Target="../media/image168.png"/><Relationship Id="rId29" Type="http://schemas.openxmlformats.org/officeDocument/2006/relationships/image" Target="../media/image242.png"/><Relationship Id="rId41" Type="http://schemas.openxmlformats.org/officeDocument/2006/relationships/image" Target="../media/image271.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256.png"/><Relationship Id="rId24" Type="http://schemas.openxmlformats.org/officeDocument/2006/relationships/image" Target="../media/image212.png"/><Relationship Id="rId32" Type="http://schemas.openxmlformats.org/officeDocument/2006/relationships/image" Target="../media/image267.png"/><Relationship Id="rId37" Type="http://schemas.openxmlformats.org/officeDocument/2006/relationships/image" Target="../media/image269.png"/><Relationship Id="rId40" Type="http://schemas.openxmlformats.org/officeDocument/2006/relationships/image" Target="../media/image270.png"/><Relationship Id="rId5" Type="http://schemas.openxmlformats.org/officeDocument/2006/relationships/image" Target="../media/image22.png"/><Relationship Id="rId15" Type="http://schemas.openxmlformats.org/officeDocument/2006/relationships/image" Target="../media/image258.png"/><Relationship Id="rId23" Type="http://schemas.openxmlformats.org/officeDocument/2006/relationships/image" Target="../media/image263.png"/><Relationship Id="rId28" Type="http://schemas.openxmlformats.org/officeDocument/2006/relationships/image" Target="../media/image241.png"/><Relationship Id="rId36" Type="http://schemas.openxmlformats.org/officeDocument/2006/relationships/image" Target="../media/image1.png"/><Relationship Id="rId10" Type="http://schemas.openxmlformats.org/officeDocument/2006/relationships/image" Target="../media/image255.png"/><Relationship Id="rId19" Type="http://schemas.openxmlformats.org/officeDocument/2006/relationships/image" Target="../media/image261.png"/><Relationship Id="rId31" Type="http://schemas.openxmlformats.org/officeDocument/2006/relationships/image" Target="../media/image266.png"/><Relationship Id="rId4" Type="http://schemas.openxmlformats.org/officeDocument/2006/relationships/image" Target="../media/image253.png"/><Relationship Id="rId9" Type="http://schemas.openxmlformats.org/officeDocument/2006/relationships/image" Target="../media/image254.png"/><Relationship Id="rId14" Type="http://schemas.openxmlformats.org/officeDocument/2006/relationships/image" Target="../media/image257.png"/><Relationship Id="rId22" Type="http://schemas.openxmlformats.org/officeDocument/2006/relationships/image" Target="../media/image262.png"/><Relationship Id="rId27" Type="http://schemas.openxmlformats.org/officeDocument/2006/relationships/image" Target="../media/image264.png"/><Relationship Id="rId30" Type="http://schemas.openxmlformats.org/officeDocument/2006/relationships/image" Target="../media/image265.png"/><Relationship Id="rId35" Type="http://schemas.openxmlformats.org/officeDocument/2006/relationships/image" Target="../media/image46.png"/><Relationship Id="rId8" Type="http://schemas.openxmlformats.org/officeDocument/2006/relationships/image" Target="../media/image54.png"/><Relationship Id="rId3" Type="http://schemas.openxmlformats.org/officeDocument/2006/relationships/image" Target="../media/image59.png"/><Relationship Id="rId12" Type="http://schemas.openxmlformats.org/officeDocument/2006/relationships/image" Target="../media/image60.png"/><Relationship Id="rId17" Type="http://schemas.openxmlformats.org/officeDocument/2006/relationships/image" Target="../media/image39.png"/><Relationship Id="rId25" Type="http://schemas.openxmlformats.org/officeDocument/2006/relationships/image" Target="../media/image213.png"/><Relationship Id="rId33" Type="http://schemas.openxmlformats.org/officeDocument/2006/relationships/image" Target="../media/image268.png"/><Relationship Id="rId38" Type="http://schemas.openxmlformats.org/officeDocument/2006/relationships/image" Target="../media/image201.png"/></Relationships>
</file>

<file path=ppt/slides/_rels/slide11.xml.rels><?xml version="1.0" encoding="UTF-8" standalone="yes"?>
<Relationships xmlns="http://schemas.openxmlformats.org/package/2006/relationships"><Relationship Id="rId13" Type="http://schemas.openxmlformats.org/officeDocument/2006/relationships/image" Target="../media/image272.png"/><Relationship Id="rId18" Type="http://schemas.openxmlformats.org/officeDocument/2006/relationships/image" Target="../media/image232.png"/><Relationship Id="rId26" Type="http://schemas.openxmlformats.org/officeDocument/2006/relationships/image" Target="../media/image240.png"/><Relationship Id="rId39" Type="http://schemas.openxmlformats.org/officeDocument/2006/relationships/image" Target="../media/image288.png"/><Relationship Id="rId21" Type="http://schemas.openxmlformats.org/officeDocument/2006/relationships/image" Target="../media/image279.png"/><Relationship Id="rId34" Type="http://schemas.openxmlformats.org/officeDocument/2006/relationships/image" Target="../media/image284.png"/><Relationship Id="rId42" Type="http://schemas.openxmlformats.org/officeDocument/2006/relationships/image" Target="../media/image291.png"/><Relationship Id="rId47" Type="http://schemas.openxmlformats.org/officeDocument/2006/relationships/image" Target="../media/image296.png"/><Relationship Id="rId7" Type="http://schemas.openxmlformats.org/officeDocument/2006/relationships/image" Target="../media/image22.png"/><Relationship Id="rId2" Type="http://schemas.openxmlformats.org/officeDocument/2006/relationships/image" Target="../media/image168.png"/><Relationship Id="rId16" Type="http://schemas.openxmlformats.org/officeDocument/2006/relationships/image" Target="../media/image275.png"/><Relationship Id="rId29" Type="http://schemas.openxmlformats.org/officeDocument/2006/relationships/image" Target="../media/image187.png"/><Relationship Id="rId1" Type="http://schemas.openxmlformats.org/officeDocument/2006/relationships/slideLayout" Target="../slideLayouts/slideLayout5.xml"/><Relationship Id="rId6" Type="http://schemas.openxmlformats.org/officeDocument/2006/relationships/image" Target="../media/image229.png"/><Relationship Id="rId11" Type="http://schemas.openxmlformats.org/officeDocument/2006/relationships/image" Target="../media/image159.png"/><Relationship Id="rId24" Type="http://schemas.openxmlformats.org/officeDocument/2006/relationships/image" Target="../media/image239.png"/><Relationship Id="rId32" Type="http://schemas.openxmlformats.org/officeDocument/2006/relationships/image" Target="../media/image282.png"/><Relationship Id="rId37" Type="http://schemas.openxmlformats.org/officeDocument/2006/relationships/image" Target="../media/image286.png"/><Relationship Id="rId40" Type="http://schemas.openxmlformats.org/officeDocument/2006/relationships/image" Target="../media/image289.png"/><Relationship Id="rId45" Type="http://schemas.openxmlformats.org/officeDocument/2006/relationships/image" Target="../media/image294.png"/><Relationship Id="rId5" Type="http://schemas.openxmlformats.org/officeDocument/2006/relationships/image" Target="../media/image228.png"/><Relationship Id="rId15" Type="http://schemas.openxmlformats.org/officeDocument/2006/relationships/image" Target="../media/image274.png"/><Relationship Id="rId23" Type="http://schemas.openxmlformats.org/officeDocument/2006/relationships/image" Target="../media/image238.png"/><Relationship Id="rId28" Type="http://schemas.openxmlformats.org/officeDocument/2006/relationships/image" Target="../media/image186.png"/><Relationship Id="rId36" Type="http://schemas.openxmlformats.org/officeDocument/2006/relationships/image" Target="../media/image285.png"/><Relationship Id="rId10" Type="http://schemas.openxmlformats.org/officeDocument/2006/relationships/image" Target="../media/image230.png"/><Relationship Id="rId19" Type="http://schemas.openxmlformats.org/officeDocument/2006/relationships/image" Target="../media/image277.png"/><Relationship Id="rId31" Type="http://schemas.openxmlformats.org/officeDocument/2006/relationships/image" Target="../media/image281.png"/><Relationship Id="rId44" Type="http://schemas.openxmlformats.org/officeDocument/2006/relationships/image" Target="../media/image293.png"/><Relationship Id="rId4" Type="http://schemas.openxmlformats.org/officeDocument/2006/relationships/image" Target="../media/image20.png"/><Relationship Id="rId9" Type="http://schemas.openxmlformats.org/officeDocument/2006/relationships/image" Target="../media/image231.png"/><Relationship Id="rId14" Type="http://schemas.openxmlformats.org/officeDocument/2006/relationships/image" Target="../media/image273.png"/><Relationship Id="rId22" Type="http://schemas.openxmlformats.org/officeDocument/2006/relationships/image" Target="../media/image265.png"/><Relationship Id="rId27" Type="http://schemas.openxmlformats.org/officeDocument/2006/relationships/image" Target="../media/image264.png"/><Relationship Id="rId30" Type="http://schemas.openxmlformats.org/officeDocument/2006/relationships/image" Target="../media/image188.png"/><Relationship Id="rId35" Type="http://schemas.openxmlformats.org/officeDocument/2006/relationships/image" Target="../media/image179.png"/><Relationship Id="rId43" Type="http://schemas.openxmlformats.org/officeDocument/2006/relationships/image" Target="../media/image292.png"/><Relationship Id="rId48" Type="http://schemas.openxmlformats.org/officeDocument/2006/relationships/image" Target="../media/image2.png"/><Relationship Id="rId8" Type="http://schemas.openxmlformats.org/officeDocument/2006/relationships/image" Target="../media/image38.png"/><Relationship Id="rId3" Type="http://schemas.openxmlformats.org/officeDocument/2006/relationships/image" Target="../media/image96.png"/><Relationship Id="rId12" Type="http://schemas.openxmlformats.org/officeDocument/2006/relationships/image" Target="../media/image172.png"/><Relationship Id="rId17" Type="http://schemas.openxmlformats.org/officeDocument/2006/relationships/image" Target="../media/image276.png"/><Relationship Id="rId25" Type="http://schemas.openxmlformats.org/officeDocument/2006/relationships/image" Target="../media/image280.png"/><Relationship Id="rId33" Type="http://schemas.openxmlformats.org/officeDocument/2006/relationships/image" Target="../media/image283.png"/><Relationship Id="rId38" Type="http://schemas.openxmlformats.org/officeDocument/2006/relationships/image" Target="../media/image287.png"/><Relationship Id="rId46" Type="http://schemas.openxmlformats.org/officeDocument/2006/relationships/image" Target="../media/image295.png"/><Relationship Id="rId20" Type="http://schemas.openxmlformats.org/officeDocument/2006/relationships/image" Target="../media/image278.png"/><Relationship Id="rId41" Type="http://schemas.openxmlformats.org/officeDocument/2006/relationships/image" Target="../media/image290.png"/></Relationships>
</file>

<file path=ppt/slides/_rels/slide12.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57.png"/><Relationship Id="rId26" Type="http://schemas.openxmlformats.org/officeDocument/2006/relationships/image" Target="../media/image310.png"/><Relationship Id="rId3" Type="http://schemas.openxmlformats.org/officeDocument/2006/relationships/image" Target="../media/image67.png"/><Relationship Id="rId21" Type="http://schemas.openxmlformats.org/officeDocument/2006/relationships/image" Target="../media/image129.png"/><Relationship Id="rId34" Type="http://schemas.openxmlformats.org/officeDocument/2006/relationships/image" Target="../media/image315.png"/><Relationship Id="rId7" Type="http://schemas.openxmlformats.org/officeDocument/2006/relationships/image" Target="../media/image299.png"/><Relationship Id="rId12" Type="http://schemas.openxmlformats.org/officeDocument/2006/relationships/image" Target="../media/image303.png"/><Relationship Id="rId17" Type="http://schemas.openxmlformats.org/officeDocument/2006/relationships/image" Target="../media/image305.png"/><Relationship Id="rId25" Type="http://schemas.openxmlformats.org/officeDocument/2006/relationships/image" Target="../media/image309.png"/><Relationship Id="rId33" Type="http://schemas.openxmlformats.org/officeDocument/2006/relationships/image" Target="../media/image46.png"/><Relationship Id="rId2" Type="http://schemas.openxmlformats.org/officeDocument/2006/relationships/image" Target="../media/image211.png"/><Relationship Id="rId16" Type="http://schemas.openxmlformats.org/officeDocument/2006/relationships/image" Target="../media/image304.png"/><Relationship Id="rId20" Type="http://schemas.openxmlformats.org/officeDocument/2006/relationships/image" Target="../media/image306.png"/><Relationship Id="rId29"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298.png"/><Relationship Id="rId11" Type="http://schemas.openxmlformats.org/officeDocument/2006/relationships/image" Target="../media/image240.png"/><Relationship Id="rId24" Type="http://schemas.openxmlformats.org/officeDocument/2006/relationships/image" Target="../media/image308.png"/><Relationship Id="rId32" Type="http://schemas.openxmlformats.org/officeDocument/2006/relationships/image" Target="../media/image314.png"/><Relationship Id="rId5" Type="http://schemas.openxmlformats.org/officeDocument/2006/relationships/image" Target="../media/image140.png"/><Relationship Id="rId15" Type="http://schemas.openxmlformats.org/officeDocument/2006/relationships/image" Target="../media/image124.png"/><Relationship Id="rId23" Type="http://schemas.openxmlformats.org/officeDocument/2006/relationships/image" Target="../media/image22.png"/><Relationship Id="rId28" Type="http://schemas.openxmlformats.org/officeDocument/2006/relationships/image" Target="../media/image312.png"/><Relationship Id="rId36" Type="http://schemas.openxmlformats.org/officeDocument/2006/relationships/image" Target="../media/image2.png"/><Relationship Id="rId10" Type="http://schemas.openxmlformats.org/officeDocument/2006/relationships/image" Target="../media/image302.png"/><Relationship Id="rId19" Type="http://schemas.openxmlformats.org/officeDocument/2006/relationships/image" Target="../media/image58.png"/><Relationship Id="rId31" Type="http://schemas.openxmlformats.org/officeDocument/2006/relationships/image" Target="../media/image159.png"/><Relationship Id="rId4" Type="http://schemas.openxmlformats.org/officeDocument/2006/relationships/image" Target="../media/image297.png"/><Relationship Id="rId9" Type="http://schemas.openxmlformats.org/officeDocument/2006/relationships/image" Target="../media/image301.png"/><Relationship Id="rId14" Type="http://schemas.openxmlformats.org/officeDocument/2006/relationships/image" Target="../media/image60.png"/><Relationship Id="rId22" Type="http://schemas.openxmlformats.org/officeDocument/2006/relationships/image" Target="../media/image307.png"/><Relationship Id="rId27" Type="http://schemas.openxmlformats.org/officeDocument/2006/relationships/image" Target="../media/image311.png"/><Relationship Id="rId30" Type="http://schemas.openxmlformats.org/officeDocument/2006/relationships/image" Target="../media/image313.png"/><Relationship Id="rId35" Type="http://schemas.openxmlformats.org/officeDocument/2006/relationships/image" Target="../media/image316.png"/><Relationship Id="rId8" Type="http://schemas.openxmlformats.org/officeDocument/2006/relationships/image" Target="../media/image300.png"/></Relationships>
</file>

<file path=ppt/slides/_rels/slide13.xml.rels><?xml version="1.0" encoding="UTF-8" standalone="yes"?>
<Relationships xmlns="http://schemas.openxmlformats.org/package/2006/relationships"><Relationship Id="rId13" Type="http://schemas.openxmlformats.org/officeDocument/2006/relationships/image" Target="../media/image325.png"/><Relationship Id="rId18" Type="http://schemas.openxmlformats.org/officeDocument/2006/relationships/image" Target="../media/image329.png"/><Relationship Id="rId26" Type="http://schemas.openxmlformats.org/officeDocument/2006/relationships/image" Target="../media/image334.png"/><Relationship Id="rId39" Type="http://schemas.openxmlformats.org/officeDocument/2006/relationships/image" Target="../media/image3.png"/><Relationship Id="rId21" Type="http://schemas.openxmlformats.org/officeDocument/2006/relationships/image" Target="../media/image331.png"/><Relationship Id="rId34" Type="http://schemas.openxmlformats.org/officeDocument/2006/relationships/image" Target="../media/image54.png"/><Relationship Id="rId42" Type="http://schemas.openxmlformats.org/officeDocument/2006/relationships/image" Target="../media/image233.png"/><Relationship Id="rId47" Type="http://schemas.openxmlformats.org/officeDocument/2006/relationships/image" Target="../media/image66.png"/><Relationship Id="rId7" Type="http://schemas.openxmlformats.org/officeDocument/2006/relationships/image" Target="../media/image319.png"/><Relationship Id="rId2" Type="http://schemas.openxmlformats.org/officeDocument/2006/relationships/image" Target="../media/image20.png"/><Relationship Id="rId16" Type="http://schemas.openxmlformats.org/officeDocument/2006/relationships/image" Target="../media/image328.png"/><Relationship Id="rId29"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318.png"/><Relationship Id="rId11" Type="http://schemas.openxmlformats.org/officeDocument/2006/relationships/image" Target="../media/image323.png"/><Relationship Id="rId24" Type="http://schemas.openxmlformats.org/officeDocument/2006/relationships/image" Target="../media/image333.png"/><Relationship Id="rId32" Type="http://schemas.openxmlformats.org/officeDocument/2006/relationships/image" Target="../media/image337.png"/><Relationship Id="rId37" Type="http://schemas.openxmlformats.org/officeDocument/2006/relationships/image" Target="../media/image341.png"/><Relationship Id="rId40" Type="http://schemas.openxmlformats.org/officeDocument/2006/relationships/image" Target="../media/image161.png"/><Relationship Id="rId45" Type="http://schemas.openxmlformats.org/officeDocument/2006/relationships/image" Target="../media/image345.png"/><Relationship Id="rId5" Type="http://schemas.openxmlformats.org/officeDocument/2006/relationships/image" Target="../media/image317.png"/><Relationship Id="rId15" Type="http://schemas.openxmlformats.org/officeDocument/2006/relationships/image" Target="../media/image327.png"/><Relationship Id="rId23" Type="http://schemas.openxmlformats.org/officeDocument/2006/relationships/image" Target="../media/image332.png"/><Relationship Id="rId28" Type="http://schemas.openxmlformats.org/officeDocument/2006/relationships/image" Target="../media/image102.png"/><Relationship Id="rId36" Type="http://schemas.openxmlformats.org/officeDocument/2006/relationships/image" Target="../media/image340.png"/><Relationship Id="rId10" Type="http://schemas.openxmlformats.org/officeDocument/2006/relationships/image" Target="../media/image322.png"/><Relationship Id="rId19" Type="http://schemas.openxmlformats.org/officeDocument/2006/relationships/image" Target="../media/image330.png"/><Relationship Id="rId31" Type="http://schemas.openxmlformats.org/officeDocument/2006/relationships/image" Target="../media/image336.png"/><Relationship Id="rId44" Type="http://schemas.openxmlformats.org/officeDocument/2006/relationships/image" Target="../media/image344.png"/><Relationship Id="rId4" Type="http://schemas.openxmlformats.org/officeDocument/2006/relationships/image" Target="../media/image96.png"/><Relationship Id="rId9" Type="http://schemas.openxmlformats.org/officeDocument/2006/relationships/image" Target="../media/image321.png"/><Relationship Id="rId14" Type="http://schemas.openxmlformats.org/officeDocument/2006/relationships/image" Target="../media/image326.png"/><Relationship Id="rId22" Type="http://schemas.openxmlformats.org/officeDocument/2006/relationships/image" Target="../media/image105.png"/><Relationship Id="rId27" Type="http://schemas.openxmlformats.org/officeDocument/2006/relationships/image" Target="../media/image101.png"/><Relationship Id="rId30" Type="http://schemas.openxmlformats.org/officeDocument/2006/relationships/image" Target="../media/image335.png"/><Relationship Id="rId35" Type="http://schemas.openxmlformats.org/officeDocument/2006/relationships/image" Target="../media/image339.png"/><Relationship Id="rId43" Type="http://schemas.openxmlformats.org/officeDocument/2006/relationships/image" Target="../media/image343.png"/><Relationship Id="rId8" Type="http://schemas.openxmlformats.org/officeDocument/2006/relationships/image" Target="../media/image320.png"/><Relationship Id="rId3" Type="http://schemas.openxmlformats.org/officeDocument/2006/relationships/image" Target="../media/image93.png"/><Relationship Id="rId12" Type="http://schemas.openxmlformats.org/officeDocument/2006/relationships/image" Target="../media/image324.png"/><Relationship Id="rId17" Type="http://schemas.openxmlformats.org/officeDocument/2006/relationships/image" Target="../media/image100.png"/><Relationship Id="rId25" Type="http://schemas.openxmlformats.org/officeDocument/2006/relationships/image" Target="../media/image21.png"/><Relationship Id="rId33" Type="http://schemas.openxmlformats.org/officeDocument/2006/relationships/image" Target="../media/image338.png"/><Relationship Id="rId38" Type="http://schemas.openxmlformats.org/officeDocument/2006/relationships/image" Target="../media/image342.png"/><Relationship Id="rId46" Type="http://schemas.openxmlformats.org/officeDocument/2006/relationships/image" Target="../media/image346.png"/><Relationship Id="rId20" Type="http://schemas.openxmlformats.org/officeDocument/2006/relationships/image" Target="../media/image104.png"/><Relationship Id="rId41" Type="http://schemas.openxmlformats.org/officeDocument/2006/relationships/image" Target="../media/image232.png"/></Relationships>
</file>

<file path=ppt/slides/_rels/slide14.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348.png"/><Relationship Id="rId26" Type="http://schemas.openxmlformats.org/officeDocument/2006/relationships/image" Target="../media/image354.png"/><Relationship Id="rId21" Type="http://schemas.openxmlformats.org/officeDocument/2006/relationships/image" Target="../media/image350.png"/><Relationship Id="rId34" Type="http://schemas.openxmlformats.org/officeDocument/2006/relationships/image" Target="../media/image140.png"/><Relationship Id="rId7" Type="http://schemas.openxmlformats.org/officeDocument/2006/relationships/image" Target="../media/image304.png"/><Relationship Id="rId12" Type="http://schemas.openxmlformats.org/officeDocument/2006/relationships/image" Target="../media/image57.png"/><Relationship Id="rId17" Type="http://schemas.openxmlformats.org/officeDocument/2006/relationships/image" Target="../media/image347.png"/><Relationship Id="rId25" Type="http://schemas.openxmlformats.org/officeDocument/2006/relationships/image" Target="../media/image353.png"/><Relationship Id="rId33" Type="http://schemas.openxmlformats.org/officeDocument/2006/relationships/image" Target="../media/image63.png"/><Relationship Id="rId2" Type="http://schemas.openxmlformats.org/officeDocument/2006/relationships/image" Target="../media/image3.png"/><Relationship Id="rId16" Type="http://schemas.openxmlformats.org/officeDocument/2006/relationships/image" Target="../media/image22.png"/><Relationship Id="rId20" Type="http://schemas.openxmlformats.org/officeDocument/2006/relationships/image" Target="../media/image159.png"/><Relationship Id="rId29" Type="http://schemas.openxmlformats.org/officeDocument/2006/relationships/image" Target="../media/image212.png"/><Relationship Id="rId1" Type="http://schemas.openxmlformats.org/officeDocument/2006/relationships/slideLayout" Target="../slideLayouts/slideLayout5.xml"/><Relationship Id="rId6" Type="http://schemas.openxmlformats.org/officeDocument/2006/relationships/image" Target="../media/image255.png"/><Relationship Id="rId11" Type="http://schemas.openxmlformats.org/officeDocument/2006/relationships/image" Target="../media/image60.png"/><Relationship Id="rId24" Type="http://schemas.openxmlformats.org/officeDocument/2006/relationships/image" Target="../media/image352.png"/><Relationship Id="rId32" Type="http://schemas.openxmlformats.org/officeDocument/2006/relationships/image" Target="../media/image161.png"/><Relationship Id="rId37" Type="http://schemas.openxmlformats.org/officeDocument/2006/relationships/image" Target="../media/image358.png"/><Relationship Id="rId5" Type="http://schemas.openxmlformats.org/officeDocument/2006/relationships/image" Target="../media/image59.png"/><Relationship Id="rId15" Type="http://schemas.openxmlformats.org/officeDocument/2006/relationships/image" Target="../media/image61.png"/><Relationship Id="rId23" Type="http://schemas.openxmlformats.org/officeDocument/2006/relationships/image" Target="../media/image172.png"/><Relationship Id="rId28" Type="http://schemas.openxmlformats.org/officeDocument/2006/relationships/image" Target="../media/image130.png"/><Relationship Id="rId36" Type="http://schemas.openxmlformats.org/officeDocument/2006/relationships/image" Target="../media/image357.png"/><Relationship Id="rId10" Type="http://schemas.openxmlformats.org/officeDocument/2006/relationships/image" Target="../media/image54.png"/><Relationship Id="rId19" Type="http://schemas.openxmlformats.org/officeDocument/2006/relationships/image" Target="../media/image349.png"/><Relationship Id="rId31" Type="http://schemas.openxmlformats.org/officeDocument/2006/relationships/image" Target="../media/image356.png"/><Relationship Id="rId4" Type="http://schemas.openxmlformats.org/officeDocument/2006/relationships/image" Target="../media/image56.png"/><Relationship Id="rId9" Type="http://schemas.openxmlformats.org/officeDocument/2006/relationships/image" Target="../media/image254.png"/><Relationship Id="rId14" Type="http://schemas.openxmlformats.org/officeDocument/2006/relationships/image" Target="../media/image306.png"/><Relationship Id="rId22" Type="http://schemas.openxmlformats.org/officeDocument/2006/relationships/image" Target="../media/image351.png"/><Relationship Id="rId27" Type="http://schemas.openxmlformats.org/officeDocument/2006/relationships/image" Target="../media/image355.png"/><Relationship Id="rId30" Type="http://schemas.openxmlformats.org/officeDocument/2006/relationships/image" Target="../media/image213.png"/><Relationship Id="rId35" Type="http://schemas.openxmlformats.org/officeDocument/2006/relationships/image" Target="../media/image46.png"/><Relationship Id="rId8" Type="http://schemas.openxmlformats.org/officeDocument/2006/relationships/image" Target="../media/image124.png"/><Relationship Id="rId3" Type="http://schemas.openxmlformats.org/officeDocument/2006/relationships/image" Target="../media/image211.png"/></Relationships>
</file>

<file path=ppt/slides/_rels/slide15.xml.rels><?xml version="1.0" encoding="UTF-8" standalone="yes"?>
<Relationships xmlns="http://schemas.openxmlformats.org/package/2006/relationships"><Relationship Id="rId13" Type="http://schemas.openxmlformats.org/officeDocument/2006/relationships/image" Target="../media/image286.png"/><Relationship Id="rId18" Type="http://schemas.openxmlformats.org/officeDocument/2006/relationships/image" Target="../media/image364.png"/><Relationship Id="rId26" Type="http://schemas.openxmlformats.org/officeDocument/2006/relationships/image" Target="../media/image369.png"/><Relationship Id="rId39" Type="http://schemas.openxmlformats.org/officeDocument/2006/relationships/image" Target="../media/image381.png"/><Relationship Id="rId21" Type="http://schemas.openxmlformats.org/officeDocument/2006/relationships/image" Target="../media/image366.png"/><Relationship Id="rId34" Type="http://schemas.openxmlformats.org/officeDocument/2006/relationships/image" Target="../media/image376.png"/><Relationship Id="rId42" Type="http://schemas.openxmlformats.org/officeDocument/2006/relationships/image" Target="../media/image231.png"/><Relationship Id="rId47" Type="http://schemas.openxmlformats.org/officeDocument/2006/relationships/image" Target="../media/image164.png"/><Relationship Id="rId50" Type="http://schemas.openxmlformats.org/officeDocument/2006/relationships/image" Target="../media/image389.png"/><Relationship Id="rId55" Type="http://schemas.openxmlformats.org/officeDocument/2006/relationships/image" Target="../media/image394.png"/><Relationship Id="rId7" Type="http://schemas.openxmlformats.org/officeDocument/2006/relationships/image" Target="../media/image55.png"/><Relationship Id="rId2" Type="http://schemas.openxmlformats.org/officeDocument/2006/relationships/image" Target="../media/image359.png"/><Relationship Id="rId16" Type="http://schemas.openxmlformats.org/officeDocument/2006/relationships/image" Target="../media/image38.png"/><Relationship Id="rId29" Type="http://schemas.openxmlformats.org/officeDocument/2006/relationships/image" Target="../media/image371.png"/><Relationship Id="rId11" Type="http://schemas.openxmlformats.org/officeDocument/2006/relationships/image" Target="../media/image233.png"/><Relationship Id="rId24" Type="http://schemas.openxmlformats.org/officeDocument/2006/relationships/image" Target="../media/image368.png"/><Relationship Id="rId32" Type="http://schemas.openxmlformats.org/officeDocument/2006/relationships/image" Target="../media/image374.png"/><Relationship Id="rId37" Type="http://schemas.openxmlformats.org/officeDocument/2006/relationships/image" Target="../media/image379.png"/><Relationship Id="rId40" Type="http://schemas.openxmlformats.org/officeDocument/2006/relationships/image" Target="../media/image382.png"/><Relationship Id="rId45" Type="http://schemas.openxmlformats.org/officeDocument/2006/relationships/image" Target="../media/image385.png"/><Relationship Id="rId53" Type="http://schemas.openxmlformats.org/officeDocument/2006/relationships/image" Target="../media/image392.png"/><Relationship Id="rId5" Type="http://schemas.openxmlformats.org/officeDocument/2006/relationships/image" Target="../media/image360.png"/><Relationship Id="rId10" Type="http://schemas.openxmlformats.org/officeDocument/2006/relationships/image" Target="../media/image161.png"/><Relationship Id="rId19" Type="http://schemas.openxmlformats.org/officeDocument/2006/relationships/image" Target="../media/image39.png"/><Relationship Id="rId31" Type="http://schemas.openxmlformats.org/officeDocument/2006/relationships/image" Target="../media/image373.png"/><Relationship Id="rId44" Type="http://schemas.openxmlformats.org/officeDocument/2006/relationships/image" Target="../media/image384.png"/><Relationship Id="rId52" Type="http://schemas.openxmlformats.org/officeDocument/2006/relationships/image" Target="../media/image391.png"/><Relationship Id="rId4" Type="http://schemas.openxmlformats.org/officeDocument/2006/relationships/image" Target="../media/image228.png"/><Relationship Id="rId9" Type="http://schemas.openxmlformats.org/officeDocument/2006/relationships/image" Target="../media/image363.png"/><Relationship Id="rId14" Type="http://schemas.openxmlformats.org/officeDocument/2006/relationships/image" Target="../media/image22.png"/><Relationship Id="rId22" Type="http://schemas.openxmlformats.org/officeDocument/2006/relationships/image" Target="../media/image125.png"/><Relationship Id="rId27" Type="http://schemas.openxmlformats.org/officeDocument/2006/relationships/image" Target="../media/image370.png"/><Relationship Id="rId30" Type="http://schemas.openxmlformats.org/officeDocument/2006/relationships/image" Target="../media/image372.png"/><Relationship Id="rId35" Type="http://schemas.openxmlformats.org/officeDocument/2006/relationships/image" Target="../media/image377.png"/><Relationship Id="rId43" Type="http://schemas.openxmlformats.org/officeDocument/2006/relationships/image" Target="../media/image383.png"/><Relationship Id="rId48" Type="http://schemas.openxmlformats.org/officeDocument/2006/relationships/image" Target="../media/image387.png"/><Relationship Id="rId8" Type="http://schemas.openxmlformats.org/officeDocument/2006/relationships/image" Target="../media/image362.png"/><Relationship Id="rId51" Type="http://schemas.openxmlformats.org/officeDocument/2006/relationships/image" Target="../media/image390.png"/><Relationship Id="rId3" Type="http://schemas.openxmlformats.org/officeDocument/2006/relationships/image" Target="../media/image96.png"/><Relationship Id="rId12" Type="http://schemas.openxmlformats.org/officeDocument/2006/relationships/image" Target="../media/image54.png"/><Relationship Id="rId17" Type="http://schemas.openxmlformats.org/officeDocument/2006/relationships/image" Target="../media/image230.png"/><Relationship Id="rId25" Type="http://schemas.openxmlformats.org/officeDocument/2006/relationships/image" Target="../media/image240.png"/><Relationship Id="rId33" Type="http://schemas.openxmlformats.org/officeDocument/2006/relationships/image" Target="../media/image375.png"/><Relationship Id="rId38" Type="http://schemas.openxmlformats.org/officeDocument/2006/relationships/image" Target="../media/image380.png"/><Relationship Id="rId46" Type="http://schemas.openxmlformats.org/officeDocument/2006/relationships/image" Target="../media/image386.png"/><Relationship Id="rId20" Type="http://schemas.openxmlformats.org/officeDocument/2006/relationships/image" Target="../media/image365.png"/><Relationship Id="rId41" Type="http://schemas.openxmlformats.org/officeDocument/2006/relationships/image" Target="../media/image4.png"/><Relationship Id="rId54" Type="http://schemas.openxmlformats.org/officeDocument/2006/relationships/image" Target="../media/image393.png"/><Relationship Id="rId1" Type="http://schemas.openxmlformats.org/officeDocument/2006/relationships/slideLayout" Target="../slideLayouts/slideLayout5.xml"/><Relationship Id="rId6" Type="http://schemas.openxmlformats.org/officeDocument/2006/relationships/image" Target="../media/image361.png"/><Relationship Id="rId15" Type="http://schemas.openxmlformats.org/officeDocument/2006/relationships/image" Target="../media/image168.png"/><Relationship Id="rId23" Type="http://schemas.openxmlformats.org/officeDocument/2006/relationships/image" Target="../media/image367.png"/><Relationship Id="rId28" Type="http://schemas.openxmlformats.org/officeDocument/2006/relationships/image" Target="../media/image232.png"/><Relationship Id="rId36" Type="http://schemas.openxmlformats.org/officeDocument/2006/relationships/image" Target="../media/image378.png"/><Relationship Id="rId49" Type="http://schemas.openxmlformats.org/officeDocument/2006/relationships/image" Target="../media/image38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28.png"/><Relationship Id="rId18" Type="http://schemas.openxmlformats.org/officeDocument/2006/relationships/image" Target="../media/image398.png"/><Relationship Id="rId26" Type="http://schemas.openxmlformats.org/officeDocument/2006/relationships/image" Target="../media/image403.png"/><Relationship Id="rId3" Type="http://schemas.openxmlformats.org/officeDocument/2006/relationships/image" Target="../media/image211.png"/><Relationship Id="rId21" Type="http://schemas.openxmlformats.org/officeDocument/2006/relationships/image" Target="../media/image400.png"/><Relationship Id="rId7" Type="http://schemas.openxmlformats.org/officeDocument/2006/relationships/image" Target="../media/image256.png"/><Relationship Id="rId12" Type="http://schemas.openxmlformats.org/officeDocument/2006/relationships/image" Target="../media/image140.png"/><Relationship Id="rId17" Type="http://schemas.openxmlformats.org/officeDocument/2006/relationships/image" Target="../media/image397.png"/><Relationship Id="rId25" Type="http://schemas.openxmlformats.org/officeDocument/2006/relationships/image" Target="../media/image159.png"/><Relationship Id="rId2" Type="http://schemas.openxmlformats.org/officeDocument/2006/relationships/image" Target="../media/image4.png"/><Relationship Id="rId16" Type="http://schemas.openxmlformats.org/officeDocument/2006/relationships/image" Target="../media/image355.png"/><Relationship Id="rId20" Type="http://schemas.openxmlformats.org/officeDocument/2006/relationships/image" Target="../media/image399.png"/><Relationship Id="rId29"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168.png"/><Relationship Id="rId24" Type="http://schemas.openxmlformats.org/officeDocument/2006/relationships/image" Target="../media/image63.png"/><Relationship Id="rId32" Type="http://schemas.openxmlformats.org/officeDocument/2006/relationships/image" Target="../media/image408.png"/><Relationship Id="rId5" Type="http://schemas.openxmlformats.org/officeDocument/2006/relationships/image" Target="../media/image56.png"/><Relationship Id="rId15" Type="http://schemas.openxmlformats.org/officeDocument/2006/relationships/image" Target="../media/image396.png"/><Relationship Id="rId23" Type="http://schemas.openxmlformats.org/officeDocument/2006/relationships/image" Target="../media/image402.png"/><Relationship Id="rId28" Type="http://schemas.openxmlformats.org/officeDocument/2006/relationships/image" Target="../media/image405.png"/><Relationship Id="rId10" Type="http://schemas.openxmlformats.org/officeDocument/2006/relationships/image" Target="../media/image22.png"/><Relationship Id="rId19" Type="http://schemas.openxmlformats.org/officeDocument/2006/relationships/image" Target="../media/image30.png"/><Relationship Id="rId31" Type="http://schemas.openxmlformats.org/officeDocument/2006/relationships/image" Target="../media/image407.png"/><Relationship Id="rId4" Type="http://schemas.openxmlformats.org/officeDocument/2006/relationships/image" Target="../media/image67.png"/><Relationship Id="rId9" Type="http://schemas.openxmlformats.org/officeDocument/2006/relationships/image" Target="../media/image395.png"/><Relationship Id="rId14" Type="http://schemas.openxmlformats.org/officeDocument/2006/relationships/image" Target="../media/image365.png"/><Relationship Id="rId22" Type="http://schemas.openxmlformats.org/officeDocument/2006/relationships/image" Target="../media/image401.png"/><Relationship Id="rId27" Type="http://schemas.openxmlformats.org/officeDocument/2006/relationships/image" Target="../media/image404.png"/><Relationship Id="rId30" Type="http://schemas.openxmlformats.org/officeDocument/2006/relationships/image" Target="../media/image406.png"/></Relationships>
</file>

<file path=ppt/slides/_rels/slide17.xml.rels><?xml version="1.0" encoding="UTF-8" standalone="yes"?>
<Relationships xmlns="http://schemas.openxmlformats.org/package/2006/relationships"><Relationship Id="rId13" Type="http://schemas.openxmlformats.org/officeDocument/2006/relationships/image" Target="../media/image417.png"/><Relationship Id="rId18" Type="http://schemas.openxmlformats.org/officeDocument/2006/relationships/image" Target="../media/image209.png"/><Relationship Id="rId26" Type="http://schemas.openxmlformats.org/officeDocument/2006/relationships/image" Target="../media/image427.png"/><Relationship Id="rId39" Type="http://schemas.openxmlformats.org/officeDocument/2006/relationships/image" Target="../media/image229.png"/><Relationship Id="rId21" Type="http://schemas.openxmlformats.org/officeDocument/2006/relationships/image" Target="../media/image422.png"/><Relationship Id="rId34" Type="http://schemas.openxmlformats.org/officeDocument/2006/relationships/image" Target="../media/image139.png"/><Relationship Id="rId42" Type="http://schemas.openxmlformats.org/officeDocument/2006/relationships/image" Target="../media/image93.png"/><Relationship Id="rId47" Type="http://schemas.openxmlformats.org/officeDocument/2006/relationships/image" Target="../media/image440.png"/><Relationship Id="rId50" Type="http://schemas.openxmlformats.org/officeDocument/2006/relationships/image" Target="../media/image443.png"/><Relationship Id="rId7" Type="http://schemas.openxmlformats.org/officeDocument/2006/relationships/image" Target="../media/image169.png"/><Relationship Id="rId2" Type="http://schemas.openxmlformats.org/officeDocument/2006/relationships/image" Target="../media/image5.png"/><Relationship Id="rId16" Type="http://schemas.openxmlformats.org/officeDocument/2006/relationships/image" Target="../media/image420.png"/><Relationship Id="rId29" Type="http://schemas.openxmlformats.org/officeDocument/2006/relationships/image" Target="../media/image429.png"/><Relationship Id="rId11" Type="http://schemas.openxmlformats.org/officeDocument/2006/relationships/image" Target="../media/image415.png"/><Relationship Id="rId24" Type="http://schemas.openxmlformats.org/officeDocument/2006/relationships/image" Target="../media/image425.png"/><Relationship Id="rId32" Type="http://schemas.openxmlformats.org/officeDocument/2006/relationships/image" Target="../media/image432.png"/><Relationship Id="rId37" Type="http://schemas.openxmlformats.org/officeDocument/2006/relationships/image" Target="../media/image44.png"/><Relationship Id="rId40" Type="http://schemas.openxmlformats.org/officeDocument/2006/relationships/image" Target="../media/image159.png"/><Relationship Id="rId45" Type="http://schemas.openxmlformats.org/officeDocument/2006/relationships/image" Target="../media/image438.png"/><Relationship Id="rId5" Type="http://schemas.openxmlformats.org/officeDocument/2006/relationships/image" Target="../media/image410.png"/><Relationship Id="rId15" Type="http://schemas.openxmlformats.org/officeDocument/2006/relationships/image" Target="../media/image419.png"/><Relationship Id="rId23" Type="http://schemas.openxmlformats.org/officeDocument/2006/relationships/image" Target="../media/image424.png"/><Relationship Id="rId28" Type="http://schemas.openxmlformats.org/officeDocument/2006/relationships/image" Target="../media/image428.png"/><Relationship Id="rId36" Type="http://schemas.openxmlformats.org/officeDocument/2006/relationships/image" Target="../media/image43.png"/><Relationship Id="rId49" Type="http://schemas.openxmlformats.org/officeDocument/2006/relationships/image" Target="../media/image442.png"/><Relationship Id="rId10" Type="http://schemas.openxmlformats.org/officeDocument/2006/relationships/image" Target="../media/image414.png"/><Relationship Id="rId19" Type="http://schemas.openxmlformats.org/officeDocument/2006/relationships/image" Target="../media/image165.png"/><Relationship Id="rId31" Type="http://schemas.openxmlformats.org/officeDocument/2006/relationships/image" Target="../media/image431.png"/><Relationship Id="rId44" Type="http://schemas.openxmlformats.org/officeDocument/2006/relationships/image" Target="../media/image437.png"/><Relationship Id="rId4" Type="http://schemas.openxmlformats.org/officeDocument/2006/relationships/image" Target="../media/image409.png"/><Relationship Id="rId9" Type="http://schemas.openxmlformats.org/officeDocument/2006/relationships/image" Target="../media/image413.png"/><Relationship Id="rId14" Type="http://schemas.openxmlformats.org/officeDocument/2006/relationships/image" Target="../media/image418.png"/><Relationship Id="rId22" Type="http://schemas.openxmlformats.org/officeDocument/2006/relationships/image" Target="../media/image423.png"/><Relationship Id="rId27" Type="http://schemas.openxmlformats.org/officeDocument/2006/relationships/image" Target="../media/image54.png"/><Relationship Id="rId30" Type="http://schemas.openxmlformats.org/officeDocument/2006/relationships/image" Target="../media/image430.png"/><Relationship Id="rId35" Type="http://schemas.openxmlformats.org/officeDocument/2006/relationships/image" Target="../media/image42.png"/><Relationship Id="rId43" Type="http://schemas.openxmlformats.org/officeDocument/2006/relationships/image" Target="../media/image436.png"/><Relationship Id="rId48" Type="http://schemas.openxmlformats.org/officeDocument/2006/relationships/image" Target="../media/image441.png"/><Relationship Id="rId8" Type="http://schemas.openxmlformats.org/officeDocument/2006/relationships/image" Target="../media/image412.png"/><Relationship Id="rId51" Type="http://schemas.openxmlformats.org/officeDocument/2006/relationships/image" Target="../media/image73.png"/><Relationship Id="rId3" Type="http://schemas.openxmlformats.org/officeDocument/2006/relationships/image" Target="../media/image164.png"/><Relationship Id="rId12" Type="http://schemas.openxmlformats.org/officeDocument/2006/relationships/image" Target="../media/image416.png"/><Relationship Id="rId17" Type="http://schemas.openxmlformats.org/officeDocument/2006/relationships/image" Target="../media/image421.png"/><Relationship Id="rId25" Type="http://schemas.openxmlformats.org/officeDocument/2006/relationships/image" Target="../media/image426.png"/><Relationship Id="rId33" Type="http://schemas.openxmlformats.org/officeDocument/2006/relationships/image" Target="../media/image433.png"/><Relationship Id="rId38" Type="http://schemas.openxmlformats.org/officeDocument/2006/relationships/image" Target="../media/image434.png"/><Relationship Id="rId46" Type="http://schemas.openxmlformats.org/officeDocument/2006/relationships/image" Target="../media/image439.png"/><Relationship Id="rId20" Type="http://schemas.openxmlformats.org/officeDocument/2006/relationships/image" Target="../media/image137.png"/><Relationship Id="rId41" Type="http://schemas.openxmlformats.org/officeDocument/2006/relationships/image" Target="../media/image435.png"/><Relationship Id="rId1" Type="http://schemas.openxmlformats.org/officeDocument/2006/relationships/slideLayout" Target="../slideLayouts/slideLayout5.xml"/><Relationship Id="rId6" Type="http://schemas.openxmlformats.org/officeDocument/2006/relationships/image" Target="../media/image411.png"/></Relationships>
</file>

<file path=ppt/slides/_rels/slide18.xml.rels><?xml version="1.0" encoding="UTF-8" standalone="yes"?>
<Relationships xmlns="http://schemas.openxmlformats.org/package/2006/relationships"><Relationship Id="rId13" Type="http://schemas.openxmlformats.org/officeDocument/2006/relationships/image" Target="../media/image448.png"/><Relationship Id="rId18" Type="http://schemas.openxmlformats.org/officeDocument/2006/relationships/image" Target="../media/image451.png"/><Relationship Id="rId26" Type="http://schemas.openxmlformats.org/officeDocument/2006/relationships/image" Target="../media/image220.png"/><Relationship Id="rId3" Type="http://schemas.openxmlformats.org/officeDocument/2006/relationships/image" Target="../media/image124.png"/><Relationship Id="rId21" Type="http://schemas.openxmlformats.org/officeDocument/2006/relationships/image" Target="../media/image184.png"/><Relationship Id="rId34" Type="http://schemas.openxmlformats.org/officeDocument/2006/relationships/image" Target="../media/image79.png"/><Relationship Id="rId7" Type="http://schemas.openxmlformats.org/officeDocument/2006/relationships/image" Target="../media/image129.png"/><Relationship Id="rId12" Type="http://schemas.openxmlformats.org/officeDocument/2006/relationships/image" Target="../media/image447.png"/><Relationship Id="rId17" Type="http://schemas.openxmlformats.org/officeDocument/2006/relationships/image" Target="../media/image148.png"/><Relationship Id="rId25" Type="http://schemas.openxmlformats.org/officeDocument/2006/relationships/image" Target="../media/image63.png"/><Relationship Id="rId33" Type="http://schemas.openxmlformats.org/officeDocument/2006/relationships/image" Target="../media/image455.png"/><Relationship Id="rId2" Type="http://schemas.openxmlformats.org/officeDocument/2006/relationships/image" Target="../media/image60.png"/><Relationship Id="rId16" Type="http://schemas.openxmlformats.org/officeDocument/2006/relationships/image" Target="../media/image450.png"/><Relationship Id="rId20" Type="http://schemas.openxmlformats.org/officeDocument/2006/relationships/image" Target="../media/image183.png"/><Relationship Id="rId29" Type="http://schemas.openxmlformats.org/officeDocument/2006/relationships/image" Target="../media/image45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93.png"/><Relationship Id="rId24" Type="http://schemas.openxmlformats.org/officeDocument/2006/relationships/image" Target="../media/image62.png"/><Relationship Id="rId32" Type="http://schemas.openxmlformats.org/officeDocument/2006/relationships/image" Target="../media/image454.png"/><Relationship Id="rId5" Type="http://schemas.openxmlformats.org/officeDocument/2006/relationships/image" Target="../media/image444.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46.png"/><Relationship Id="rId10" Type="http://schemas.openxmlformats.org/officeDocument/2006/relationships/image" Target="../media/image240.png"/><Relationship Id="rId19" Type="http://schemas.openxmlformats.org/officeDocument/2006/relationships/image" Target="../media/image137.png"/><Relationship Id="rId31" Type="http://schemas.openxmlformats.org/officeDocument/2006/relationships/image" Target="../media/image453.png"/><Relationship Id="rId4" Type="http://schemas.openxmlformats.org/officeDocument/2006/relationships/image" Target="../media/image5.png"/><Relationship Id="rId9" Type="http://schemas.openxmlformats.org/officeDocument/2006/relationships/image" Target="../media/image446.png"/><Relationship Id="rId14" Type="http://schemas.openxmlformats.org/officeDocument/2006/relationships/image" Target="../media/image449.png"/><Relationship Id="rId22" Type="http://schemas.openxmlformats.org/officeDocument/2006/relationships/image" Target="../media/image185.png"/><Relationship Id="rId27" Type="http://schemas.openxmlformats.org/officeDocument/2006/relationships/image" Target="../media/image56.png"/><Relationship Id="rId30" Type="http://schemas.openxmlformats.org/officeDocument/2006/relationships/image" Target="../media/image168.png"/><Relationship Id="rId8" Type="http://schemas.openxmlformats.org/officeDocument/2006/relationships/image" Target="../media/image445.png"/></Relationships>
</file>

<file path=ppt/slides/_rels/slide19.xml.rels><?xml version="1.0" encoding="UTF-8" standalone="yes"?>
<Relationships xmlns="http://schemas.openxmlformats.org/package/2006/relationships"><Relationship Id="rId13" Type="http://schemas.openxmlformats.org/officeDocument/2006/relationships/image" Target="../media/image164.png"/><Relationship Id="rId18" Type="http://schemas.openxmlformats.org/officeDocument/2006/relationships/image" Target="../media/image54.png"/><Relationship Id="rId26" Type="http://schemas.openxmlformats.org/officeDocument/2006/relationships/image" Target="../media/image159.png"/><Relationship Id="rId39" Type="http://schemas.openxmlformats.org/officeDocument/2006/relationships/image" Target="../media/image473.png"/><Relationship Id="rId21" Type="http://schemas.openxmlformats.org/officeDocument/2006/relationships/image" Target="../media/image466.png"/><Relationship Id="rId34" Type="http://schemas.openxmlformats.org/officeDocument/2006/relationships/image" Target="../media/image423.png"/><Relationship Id="rId42" Type="http://schemas.openxmlformats.org/officeDocument/2006/relationships/image" Target="../media/image259.png"/><Relationship Id="rId47" Type="http://schemas.openxmlformats.org/officeDocument/2006/relationships/image" Target="../media/image22.png"/><Relationship Id="rId50" Type="http://schemas.openxmlformats.org/officeDocument/2006/relationships/image" Target="../media/image479.png"/><Relationship Id="rId55" Type="http://schemas.openxmlformats.org/officeDocument/2006/relationships/image" Target="../media/image483.png"/><Relationship Id="rId7" Type="http://schemas.openxmlformats.org/officeDocument/2006/relationships/image" Target="../media/image458.png"/><Relationship Id="rId2" Type="http://schemas.openxmlformats.org/officeDocument/2006/relationships/image" Target="../media/image93.png"/><Relationship Id="rId16" Type="http://schemas.openxmlformats.org/officeDocument/2006/relationships/image" Target="../media/image465.png"/><Relationship Id="rId29" Type="http://schemas.openxmlformats.org/officeDocument/2006/relationships/image" Target="../media/image212.png"/><Relationship Id="rId11" Type="http://schemas.openxmlformats.org/officeDocument/2006/relationships/image" Target="../media/image462.png"/><Relationship Id="rId24" Type="http://schemas.openxmlformats.org/officeDocument/2006/relationships/image" Target="../media/image238.png"/><Relationship Id="rId32" Type="http://schemas.openxmlformats.org/officeDocument/2006/relationships/image" Target="../media/image176.png"/><Relationship Id="rId37" Type="http://schemas.openxmlformats.org/officeDocument/2006/relationships/image" Target="../media/image471.png"/><Relationship Id="rId40" Type="http://schemas.openxmlformats.org/officeDocument/2006/relationships/image" Target="../media/image249.png"/><Relationship Id="rId45" Type="http://schemas.openxmlformats.org/officeDocument/2006/relationships/image" Target="../media/image172.png"/><Relationship Id="rId53" Type="http://schemas.openxmlformats.org/officeDocument/2006/relationships/image" Target="../media/image481.png"/><Relationship Id="rId5" Type="http://schemas.openxmlformats.org/officeDocument/2006/relationships/image" Target="../media/image456.png"/><Relationship Id="rId10" Type="http://schemas.openxmlformats.org/officeDocument/2006/relationships/image" Target="../media/image461.png"/><Relationship Id="rId19" Type="http://schemas.openxmlformats.org/officeDocument/2006/relationships/image" Target="../media/image426.png"/><Relationship Id="rId31" Type="http://schemas.openxmlformats.org/officeDocument/2006/relationships/image" Target="../media/image469.png"/><Relationship Id="rId44" Type="http://schemas.openxmlformats.org/officeDocument/2006/relationships/image" Target="../media/image475.png"/><Relationship Id="rId52" Type="http://schemas.openxmlformats.org/officeDocument/2006/relationships/image" Target="../media/image480.png"/><Relationship Id="rId4" Type="http://schemas.openxmlformats.org/officeDocument/2006/relationships/image" Target="../media/image96.png"/><Relationship Id="rId9" Type="http://schemas.openxmlformats.org/officeDocument/2006/relationships/image" Target="../media/image460.png"/><Relationship Id="rId14" Type="http://schemas.openxmlformats.org/officeDocument/2006/relationships/image" Target="../media/image463.png"/><Relationship Id="rId22" Type="http://schemas.openxmlformats.org/officeDocument/2006/relationships/image" Target="../media/image467.png"/><Relationship Id="rId27" Type="http://schemas.openxmlformats.org/officeDocument/2006/relationships/image" Target="../media/image403.png"/><Relationship Id="rId30" Type="http://schemas.openxmlformats.org/officeDocument/2006/relationships/image" Target="../media/image213.png"/><Relationship Id="rId35" Type="http://schemas.openxmlformats.org/officeDocument/2006/relationships/image" Target="../media/image424.png"/><Relationship Id="rId43" Type="http://schemas.openxmlformats.org/officeDocument/2006/relationships/image" Target="../media/image474.png"/><Relationship Id="rId48" Type="http://schemas.openxmlformats.org/officeDocument/2006/relationships/image" Target="../media/image477.png"/><Relationship Id="rId56" Type="http://schemas.openxmlformats.org/officeDocument/2006/relationships/image" Target="../media/image484.png"/><Relationship Id="rId8" Type="http://schemas.openxmlformats.org/officeDocument/2006/relationships/image" Target="../media/image459.png"/><Relationship Id="rId51" Type="http://schemas.openxmlformats.org/officeDocument/2006/relationships/image" Target="../media/image160.png"/><Relationship Id="rId3" Type="http://schemas.openxmlformats.org/officeDocument/2006/relationships/image" Target="../media/image6.png"/><Relationship Id="rId12" Type="http://schemas.openxmlformats.org/officeDocument/2006/relationships/image" Target="../media/image169.png"/><Relationship Id="rId17" Type="http://schemas.openxmlformats.org/officeDocument/2006/relationships/image" Target="../media/image427.png"/><Relationship Id="rId25" Type="http://schemas.openxmlformats.org/officeDocument/2006/relationships/image" Target="../media/image239.png"/><Relationship Id="rId33" Type="http://schemas.openxmlformats.org/officeDocument/2006/relationships/image" Target="../media/image422.png"/><Relationship Id="rId38" Type="http://schemas.openxmlformats.org/officeDocument/2006/relationships/image" Target="../media/image472.png"/><Relationship Id="rId46" Type="http://schemas.openxmlformats.org/officeDocument/2006/relationships/image" Target="../media/image476.png"/><Relationship Id="rId20" Type="http://schemas.openxmlformats.org/officeDocument/2006/relationships/image" Target="../media/image428.png"/><Relationship Id="rId41" Type="http://schemas.openxmlformats.org/officeDocument/2006/relationships/image" Target="../media/image258.png"/><Relationship Id="rId54" Type="http://schemas.openxmlformats.org/officeDocument/2006/relationships/image" Target="../media/image482.png"/><Relationship Id="rId1" Type="http://schemas.openxmlformats.org/officeDocument/2006/relationships/slideLayout" Target="../slideLayouts/slideLayout5.xml"/><Relationship Id="rId6" Type="http://schemas.openxmlformats.org/officeDocument/2006/relationships/image" Target="../media/image457.png"/><Relationship Id="rId15" Type="http://schemas.openxmlformats.org/officeDocument/2006/relationships/image" Target="../media/image464.png"/><Relationship Id="rId23" Type="http://schemas.openxmlformats.org/officeDocument/2006/relationships/image" Target="../media/image129.png"/><Relationship Id="rId28" Type="http://schemas.openxmlformats.org/officeDocument/2006/relationships/image" Target="../media/image468.png"/><Relationship Id="rId36" Type="http://schemas.openxmlformats.org/officeDocument/2006/relationships/image" Target="../media/image470.png"/><Relationship Id="rId49" Type="http://schemas.openxmlformats.org/officeDocument/2006/relationships/image" Target="../media/image47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3" Type="http://schemas.openxmlformats.org/officeDocument/2006/relationships/image" Target="../media/image458.png"/><Relationship Id="rId18" Type="http://schemas.openxmlformats.org/officeDocument/2006/relationships/image" Target="../media/image54.png"/><Relationship Id="rId26" Type="http://schemas.openxmlformats.org/officeDocument/2006/relationships/image" Target="../media/image489.png"/><Relationship Id="rId39" Type="http://schemas.openxmlformats.org/officeDocument/2006/relationships/image" Target="../media/image496.png"/><Relationship Id="rId21" Type="http://schemas.openxmlformats.org/officeDocument/2006/relationships/image" Target="../media/image488.png"/><Relationship Id="rId34" Type="http://schemas.openxmlformats.org/officeDocument/2006/relationships/image" Target="../media/image493.png"/><Relationship Id="rId42" Type="http://schemas.openxmlformats.org/officeDocument/2006/relationships/image" Target="../media/image499.png"/><Relationship Id="rId47" Type="http://schemas.openxmlformats.org/officeDocument/2006/relationships/image" Target="../media/image503.png"/><Relationship Id="rId7" Type="http://schemas.openxmlformats.org/officeDocument/2006/relationships/image" Target="../media/image171.png"/><Relationship Id="rId2" Type="http://schemas.openxmlformats.org/officeDocument/2006/relationships/image" Target="../media/image6.png"/><Relationship Id="rId16" Type="http://schemas.openxmlformats.org/officeDocument/2006/relationships/image" Target="../media/image485.png"/><Relationship Id="rId29" Type="http://schemas.openxmlformats.org/officeDocument/2006/relationships/image" Target="../media/image491.png"/><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240.png"/><Relationship Id="rId24" Type="http://schemas.openxmlformats.org/officeDocument/2006/relationships/image" Target="../media/image468.png"/><Relationship Id="rId32" Type="http://schemas.openxmlformats.org/officeDocument/2006/relationships/image" Target="../media/image168.png"/><Relationship Id="rId37" Type="http://schemas.openxmlformats.org/officeDocument/2006/relationships/image" Target="../media/image201.png"/><Relationship Id="rId40" Type="http://schemas.openxmlformats.org/officeDocument/2006/relationships/image" Target="../media/image497.png"/><Relationship Id="rId45" Type="http://schemas.openxmlformats.org/officeDocument/2006/relationships/image" Target="../media/image502.png"/><Relationship Id="rId5" Type="http://schemas.openxmlformats.org/officeDocument/2006/relationships/image" Target="../media/image304.png"/><Relationship Id="rId15" Type="http://schemas.openxmlformats.org/officeDocument/2006/relationships/image" Target="../media/image460.png"/><Relationship Id="rId23" Type="http://schemas.openxmlformats.org/officeDocument/2006/relationships/image" Target="../media/image403.png"/><Relationship Id="rId28" Type="http://schemas.openxmlformats.org/officeDocument/2006/relationships/image" Target="../media/image490.png"/><Relationship Id="rId36" Type="http://schemas.openxmlformats.org/officeDocument/2006/relationships/image" Target="../media/image495.png"/><Relationship Id="rId10" Type="http://schemas.openxmlformats.org/officeDocument/2006/relationships/image" Target="../media/image129.png"/><Relationship Id="rId19" Type="http://schemas.openxmlformats.org/officeDocument/2006/relationships/image" Target="../media/image137.png"/><Relationship Id="rId31" Type="http://schemas.openxmlformats.org/officeDocument/2006/relationships/image" Target="../media/image452.png"/><Relationship Id="rId44" Type="http://schemas.openxmlformats.org/officeDocument/2006/relationships/image" Target="../media/image501.png"/><Relationship Id="rId4" Type="http://schemas.openxmlformats.org/officeDocument/2006/relationships/image" Target="../media/image255.png"/><Relationship Id="rId9" Type="http://schemas.openxmlformats.org/officeDocument/2006/relationships/image" Target="../media/image22.png"/><Relationship Id="rId14" Type="http://schemas.openxmlformats.org/officeDocument/2006/relationships/image" Target="../media/image459.png"/><Relationship Id="rId22" Type="http://schemas.openxmlformats.org/officeDocument/2006/relationships/image" Target="../media/image159.png"/><Relationship Id="rId27" Type="http://schemas.openxmlformats.org/officeDocument/2006/relationships/image" Target="../media/image237.png"/><Relationship Id="rId30" Type="http://schemas.openxmlformats.org/officeDocument/2006/relationships/image" Target="../media/image46.png"/><Relationship Id="rId35" Type="http://schemas.openxmlformats.org/officeDocument/2006/relationships/image" Target="../media/image494.png"/><Relationship Id="rId43" Type="http://schemas.openxmlformats.org/officeDocument/2006/relationships/image" Target="../media/image500.png"/><Relationship Id="rId48" Type="http://schemas.openxmlformats.org/officeDocument/2006/relationships/image" Target="../media/image504.png"/><Relationship Id="rId8" Type="http://schemas.openxmlformats.org/officeDocument/2006/relationships/image" Target="../media/image446.png"/><Relationship Id="rId3" Type="http://schemas.openxmlformats.org/officeDocument/2006/relationships/image" Target="../media/image211.png"/><Relationship Id="rId12" Type="http://schemas.openxmlformats.org/officeDocument/2006/relationships/image" Target="../media/image457.png"/><Relationship Id="rId17" Type="http://schemas.openxmlformats.org/officeDocument/2006/relationships/image" Target="../media/image486.png"/><Relationship Id="rId25" Type="http://schemas.openxmlformats.org/officeDocument/2006/relationships/image" Target="../media/image181.png"/><Relationship Id="rId33" Type="http://schemas.openxmlformats.org/officeDocument/2006/relationships/image" Target="../media/image492.png"/><Relationship Id="rId38" Type="http://schemas.openxmlformats.org/officeDocument/2006/relationships/image" Target="../media/image202.png"/><Relationship Id="rId46" Type="http://schemas.openxmlformats.org/officeDocument/2006/relationships/image" Target="../media/image350.png"/><Relationship Id="rId20" Type="http://schemas.openxmlformats.org/officeDocument/2006/relationships/image" Target="../media/image487.png"/><Relationship Id="rId41" Type="http://schemas.openxmlformats.org/officeDocument/2006/relationships/image" Target="../media/image498.png"/></Relationships>
</file>

<file path=ppt/slides/_rels/slide21.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509.png"/><Relationship Id="rId26" Type="http://schemas.openxmlformats.org/officeDocument/2006/relationships/image" Target="../media/image408.png"/><Relationship Id="rId21" Type="http://schemas.openxmlformats.org/officeDocument/2006/relationships/image" Target="../media/image510.png"/><Relationship Id="rId34" Type="http://schemas.openxmlformats.org/officeDocument/2006/relationships/image" Target="../media/image521.png"/><Relationship Id="rId7" Type="http://schemas.openxmlformats.org/officeDocument/2006/relationships/image" Target="../media/image55.png"/><Relationship Id="rId12" Type="http://schemas.openxmlformats.org/officeDocument/2006/relationships/image" Target="../media/image169.png"/><Relationship Id="rId17" Type="http://schemas.openxmlformats.org/officeDocument/2006/relationships/image" Target="../media/image229.png"/><Relationship Id="rId25" Type="http://schemas.openxmlformats.org/officeDocument/2006/relationships/image" Target="../media/image514.png"/><Relationship Id="rId33" Type="http://schemas.openxmlformats.org/officeDocument/2006/relationships/image" Target="../media/image520.png"/><Relationship Id="rId2" Type="http://schemas.openxmlformats.org/officeDocument/2006/relationships/image" Target="../media/image20.png"/><Relationship Id="rId16" Type="http://schemas.openxmlformats.org/officeDocument/2006/relationships/image" Target="../media/image23.png"/><Relationship Id="rId20" Type="http://schemas.openxmlformats.org/officeDocument/2006/relationships/image" Target="../media/image407.png"/><Relationship Id="rId29" Type="http://schemas.openxmlformats.org/officeDocument/2006/relationships/image" Target="../media/image516.png"/><Relationship Id="rId1" Type="http://schemas.openxmlformats.org/officeDocument/2006/relationships/slideLayout" Target="../slideLayouts/slideLayout5.xml"/><Relationship Id="rId6" Type="http://schemas.openxmlformats.org/officeDocument/2006/relationships/image" Target="../media/image505.png"/><Relationship Id="rId11" Type="http://schemas.openxmlformats.org/officeDocument/2006/relationships/image" Target="../media/image508.png"/><Relationship Id="rId24" Type="http://schemas.openxmlformats.org/officeDocument/2006/relationships/image" Target="../media/image513.png"/><Relationship Id="rId32" Type="http://schemas.openxmlformats.org/officeDocument/2006/relationships/image" Target="../media/image519.png"/><Relationship Id="rId37" Type="http://schemas.openxmlformats.org/officeDocument/2006/relationships/image" Target="../media/image524.png"/><Relationship Id="rId5" Type="http://schemas.openxmlformats.org/officeDocument/2006/relationships/image" Target="../media/image96.png"/><Relationship Id="rId15" Type="http://schemas.openxmlformats.org/officeDocument/2006/relationships/image" Target="../media/image22.png"/><Relationship Id="rId23" Type="http://schemas.openxmlformats.org/officeDocument/2006/relationships/image" Target="../media/image512.png"/><Relationship Id="rId28" Type="http://schemas.openxmlformats.org/officeDocument/2006/relationships/image" Target="../media/image515.png"/><Relationship Id="rId36" Type="http://schemas.openxmlformats.org/officeDocument/2006/relationships/image" Target="../media/image523.png"/><Relationship Id="rId10" Type="http://schemas.openxmlformats.org/officeDocument/2006/relationships/image" Target="../media/image507.png"/><Relationship Id="rId19" Type="http://schemas.openxmlformats.org/officeDocument/2006/relationships/image" Target="../media/image406.png"/><Relationship Id="rId31" Type="http://schemas.openxmlformats.org/officeDocument/2006/relationships/image" Target="../media/image518.png"/><Relationship Id="rId4" Type="http://schemas.openxmlformats.org/officeDocument/2006/relationships/image" Target="../media/image7.png"/><Relationship Id="rId9" Type="http://schemas.openxmlformats.org/officeDocument/2006/relationships/image" Target="../media/image506.png"/><Relationship Id="rId14" Type="http://schemas.openxmlformats.org/officeDocument/2006/relationships/image" Target="../media/image172.png"/><Relationship Id="rId22" Type="http://schemas.openxmlformats.org/officeDocument/2006/relationships/image" Target="../media/image511.png"/><Relationship Id="rId27" Type="http://schemas.openxmlformats.org/officeDocument/2006/relationships/image" Target="../media/image67.png"/><Relationship Id="rId30" Type="http://schemas.openxmlformats.org/officeDocument/2006/relationships/image" Target="../media/image517.png"/><Relationship Id="rId35" Type="http://schemas.openxmlformats.org/officeDocument/2006/relationships/image" Target="../media/image522.png"/><Relationship Id="rId8" Type="http://schemas.openxmlformats.org/officeDocument/2006/relationships/image" Target="../media/image401.png"/><Relationship Id="rId3" Type="http://schemas.openxmlformats.org/officeDocument/2006/relationships/image" Target="../media/image93.png"/></Relationships>
</file>

<file path=ppt/slides/_rels/slide22.xml.rels><?xml version="1.0" encoding="UTF-8" standalone="yes"?>
<Relationships xmlns="http://schemas.openxmlformats.org/package/2006/relationships"><Relationship Id="rId13" Type="http://schemas.openxmlformats.org/officeDocument/2006/relationships/image" Target="../media/image249.png"/><Relationship Id="rId18" Type="http://schemas.openxmlformats.org/officeDocument/2006/relationships/image" Target="../media/image234.png"/><Relationship Id="rId26" Type="http://schemas.openxmlformats.org/officeDocument/2006/relationships/image" Target="../media/image185.png"/><Relationship Id="rId21" Type="http://schemas.openxmlformats.org/officeDocument/2006/relationships/image" Target="../media/image529.png"/><Relationship Id="rId34" Type="http://schemas.openxmlformats.org/officeDocument/2006/relationships/image" Target="../media/image532.png"/><Relationship Id="rId7" Type="http://schemas.openxmlformats.org/officeDocument/2006/relationships/image" Target="../media/image304.png"/><Relationship Id="rId12" Type="http://schemas.openxmlformats.org/officeDocument/2006/relationships/image" Target="../media/image159.png"/><Relationship Id="rId17" Type="http://schemas.openxmlformats.org/officeDocument/2006/relationships/image" Target="../media/image302.png"/><Relationship Id="rId25" Type="http://schemas.openxmlformats.org/officeDocument/2006/relationships/image" Target="../media/image184.png"/><Relationship Id="rId33" Type="http://schemas.openxmlformats.org/officeDocument/2006/relationships/image" Target="../media/image531.png"/><Relationship Id="rId38" Type="http://schemas.openxmlformats.org/officeDocument/2006/relationships/image" Target="../media/image46.png"/><Relationship Id="rId2" Type="http://schemas.openxmlformats.org/officeDocument/2006/relationships/image" Target="../media/image7.png"/><Relationship Id="rId16" Type="http://schemas.openxmlformats.org/officeDocument/2006/relationships/image" Target="../media/image301.png"/><Relationship Id="rId20" Type="http://schemas.openxmlformats.org/officeDocument/2006/relationships/image" Target="../media/image96.png"/><Relationship Id="rId29" Type="http://schemas.openxmlformats.org/officeDocument/2006/relationships/image" Target="../media/image487.png"/><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22.png"/><Relationship Id="rId24" Type="http://schemas.openxmlformats.org/officeDocument/2006/relationships/image" Target="../media/image183.png"/><Relationship Id="rId32" Type="http://schemas.openxmlformats.org/officeDocument/2006/relationships/image" Target="../media/image530.png"/><Relationship Id="rId37" Type="http://schemas.openxmlformats.org/officeDocument/2006/relationships/image" Target="../media/image476.png"/><Relationship Id="rId5" Type="http://schemas.openxmlformats.org/officeDocument/2006/relationships/image" Target="../media/image59.png"/><Relationship Id="rId15" Type="http://schemas.openxmlformats.org/officeDocument/2006/relationships/image" Target="../media/image527.png"/><Relationship Id="rId23" Type="http://schemas.openxmlformats.org/officeDocument/2006/relationships/image" Target="../media/image491.png"/><Relationship Id="rId28" Type="http://schemas.openxmlformats.org/officeDocument/2006/relationships/image" Target="../media/image488.png"/><Relationship Id="rId36" Type="http://schemas.openxmlformats.org/officeDocument/2006/relationships/image" Target="../media/image533.png"/><Relationship Id="rId10" Type="http://schemas.openxmlformats.org/officeDocument/2006/relationships/image" Target="../media/image61.png"/><Relationship Id="rId19" Type="http://schemas.openxmlformats.org/officeDocument/2006/relationships/image" Target="../media/image528.png"/><Relationship Id="rId31" Type="http://schemas.openxmlformats.org/officeDocument/2006/relationships/image" Target="../media/image202.png"/><Relationship Id="rId4" Type="http://schemas.openxmlformats.org/officeDocument/2006/relationships/image" Target="../media/image67.png"/><Relationship Id="rId9" Type="http://schemas.openxmlformats.org/officeDocument/2006/relationships/image" Target="../media/image525.png"/><Relationship Id="rId14" Type="http://schemas.openxmlformats.org/officeDocument/2006/relationships/image" Target="../media/image526.png"/><Relationship Id="rId22" Type="http://schemas.openxmlformats.org/officeDocument/2006/relationships/image" Target="../media/image401.png"/><Relationship Id="rId27" Type="http://schemas.openxmlformats.org/officeDocument/2006/relationships/image" Target="../media/image220.png"/><Relationship Id="rId30" Type="http://schemas.openxmlformats.org/officeDocument/2006/relationships/image" Target="../media/image495.png"/><Relationship Id="rId35" Type="http://schemas.openxmlformats.org/officeDocument/2006/relationships/image" Target="../media/image408.png"/><Relationship Id="rId8" Type="http://schemas.openxmlformats.org/officeDocument/2006/relationships/image" Target="../media/image171.png"/><Relationship Id="rId3" Type="http://schemas.openxmlformats.org/officeDocument/2006/relationships/image" Target="../media/image211.png"/></Relationships>
</file>

<file path=ppt/slides/_rels/slide23.xml.rels><?xml version="1.0" encoding="UTF-8" standalone="yes"?>
<Relationships xmlns="http://schemas.openxmlformats.org/package/2006/relationships"><Relationship Id="rId13" Type="http://schemas.openxmlformats.org/officeDocument/2006/relationships/image" Target="../media/image537.png"/><Relationship Id="rId18" Type="http://schemas.openxmlformats.org/officeDocument/2006/relationships/image" Target="../media/image314.png"/><Relationship Id="rId26" Type="http://schemas.openxmlformats.org/officeDocument/2006/relationships/image" Target="../media/image240.png"/><Relationship Id="rId39" Type="http://schemas.openxmlformats.org/officeDocument/2006/relationships/image" Target="../media/image239.png"/><Relationship Id="rId21" Type="http://schemas.openxmlformats.org/officeDocument/2006/relationships/image" Target="../media/image235.png"/><Relationship Id="rId34" Type="http://schemas.openxmlformats.org/officeDocument/2006/relationships/image" Target="../media/image551.png"/><Relationship Id="rId42" Type="http://schemas.openxmlformats.org/officeDocument/2006/relationships/image" Target="../media/image553.png"/><Relationship Id="rId47" Type="http://schemas.openxmlformats.org/officeDocument/2006/relationships/image" Target="../media/image54.png"/><Relationship Id="rId50" Type="http://schemas.openxmlformats.org/officeDocument/2006/relationships/image" Target="../media/image559.png"/><Relationship Id="rId55" Type="http://schemas.openxmlformats.org/officeDocument/2006/relationships/image" Target="../media/image564.png"/><Relationship Id="rId7" Type="http://schemas.openxmlformats.org/officeDocument/2006/relationships/image" Target="../media/image22.png"/><Relationship Id="rId2" Type="http://schemas.openxmlformats.org/officeDocument/2006/relationships/image" Target="../media/image8.png"/><Relationship Id="rId16" Type="http://schemas.openxmlformats.org/officeDocument/2006/relationships/image" Target="../media/image539.png"/><Relationship Id="rId29" Type="http://schemas.openxmlformats.org/officeDocument/2006/relationships/image" Target="../media/image546.png"/><Relationship Id="rId11" Type="http://schemas.openxmlformats.org/officeDocument/2006/relationships/image" Target="../media/image535.png"/><Relationship Id="rId24" Type="http://schemas.openxmlformats.org/officeDocument/2006/relationships/image" Target="../media/image543.png"/><Relationship Id="rId32" Type="http://schemas.openxmlformats.org/officeDocument/2006/relationships/image" Target="../media/image549.png"/><Relationship Id="rId37" Type="http://schemas.openxmlformats.org/officeDocument/2006/relationships/image" Target="../media/image243.png"/><Relationship Id="rId40" Type="http://schemas.openxmlformats.org/officeDocument/2006/relationships/image" Target="../media/image552.png"/><Relationship Id="rId45" Type="http://schemas.openxmlformats.org/officeDocument/2006/relationships/image" Target="../media/image556.png"/><Relationship Id="rId53" Type="http://schemas.openxmlformats.org/officeDocument/2006/relationships/image" Target="../media/image562.png"/><Relationship Id="rId58" Type="http://schemas.openxmlformats.org/officeDocument/2006/relationships/image" Target="../media/image202.png"/><Relationship Id="rId5" Type="http://schemas.openxmlformats.org/officeDocument/2006/relationships/image" Target="../media/image172.png"/><Relationship Id="rId61" Type="http://schemas.openxmlformats.org/officeDocument/2006/relationships/image" Target="../media/image569.png"/><Relationship Id="rId19" Type="http://schemas.openxmlformats.org/officeDocument/2006/relationships/image" Target="../media/image403.png"/><Relationship Id="rId14" Type="http://schemas.openxmlformats.org/officeDocument/2006/relationships/image" Target="../media/image538.png"/><Relationship Id="rId22" Type="http://schemas.openxmlformats.org/officeDocument/2006/relationships/image" Target="../media/image236.png"/><Relationship Id="rId27" Type="http://schemas.openxmlformats.org/officeDocument/2006/relationships/image" Target="../media/image185.png"/><Relationship Id="rId30" Type="http://schemas.openxmlformats.org/officeDocument/2006/relationships/image" Target="../media/image547.png"/><Relationship Id="rId35" Type="http://schemas.openxmlformats.org/officeDocument/2006/relationships/image" Target="../media/image241.png"/><Relationship Id="rId43" Type="http://schemas.openxmlformats.org/officeDocument/2006/relationships/image" Target="../media/image554.png"/><Relationship Id="rId48" Type="http://schemas.openxmlformats.org/officeDocument/2006/relationships/image" Target="../media/image558.png"/><Relationship Id="rId56" Type="http://schemas.openxmlformats.org/officeDocument/2006/relationships/image" Target="../media/image565.png"/><Relationship Id="rId8" Type="http://schemas.openxmlformats.org/officeDocument/2006/relationships/image" Target="../media/image168.png"/><Relationship Id="rId51" Type="http://schemas.openxmlformats.org/officeDocument/2006/relationships/image" Target="../media/image560.png"/><Relationship Id="rId3" Type="http://schemas.openxmlformats.org/officeDocument/2006/relationships/image" Target="../media/image159.png"/><Relationship Id="rId12" Type="http://schemas.openxmlformats.org/officeDocument/2006/relationships/image" Target="../media/image536.png"/><Relationship Id="rId17" Type="http://schemas.openxmlformats.org/officeDocument/2006/relationships/image" Target="../media/image540.png"/><Relationship Id="rId25" Type="http://schemas.openxmlformats.org/officeDocument/2006/relationships/image" Target="../media/image544.png"/><Relationship Id="rId33" Type="http://schemas.openxmlformats.org/officeDocument/2006/relationships/image" Target="../media/image550.png"/><Relationship Id="rId38" Type="http://schemas.openxmlformats.org/officeDocument/2006/relationships/image" Target="../media/image238.png"/><Relationship Id="rId46" Type="http://schemas.openxmlformats.org/officeDocument/2006/relationships/image" Target="../media/image557.png"/><Relationship Id="rId59" Type="http://schemas.openxmlformats.org/officeDocument/2006/relationships/image" Target="../media/image567.png"/><Relationship Id="rId20" Type="http://schemas.openxmlformats.org/officeDocument/2006/relationships/image" Target="../media/image541.png"/><Relationship Id="rId41" Type="http://schemas.openxmlformats.org/officeDocument/2006/relationships/image" Target="../media/image137.png"/><Relationship Id="rId54" Type="http://schemas.openxmlformats.org/officeDocument/2006/relationships/image" Target="../media/image563.png"/><Relationship Id="rId62" Type="http://schemas.openxmlformats.org/officeDocument/2006/relationships/image" Target="../media/image570.png"/><Relationship Id="rId1" Type="http://schemas.openxmlformats.org/officeDocument/2006/relationships/slideLayout" Target="../slideLayouts/slideLayout5.xml"/><Relationship Id="rId6" Type="http://schemas.openxmlformats.org/officeDocument/2006/relationships/image" Target="../media/image286.png"/><Relationship Id="rId15" Type="http://schemas.openxmlformats.org/officeDocument/2006/relationships/image" Target="../media/image161.png"/><Relationship Id="rId23" Type="http://schemas.openxmlformats.org/officeDocument/2006/relationships/image" Target="../media/image542.png"/><Relationship Id="rId28" Type="http://schemas.openxmlformats.org/officeDocument/2006/relationships/image" Target="../media/image545.png"/><Relationship Id="rId36" Type="http://schemas.openxmlformats.org/officeDocument/2006/relationships/image" Target="../media/image242.png"/><Relationship Id="rId49" Type="http://schemas.openxmlformats.org/officeDocument/2006/relationships/image" Target="../media/image77.png"/><Relationship Id="rId57" Type="http://schemas.openxmlformats.org/officeDocument/2006/relationships/image" Target="../media/image566.png"/><Relationship Id="rId10" Type="http://schemas.openxmlformats.org/officeDocument/2006/relationships/image" Target="../media/image534.png"/><Relationship Id="rId31" Type="http://schemas.openxmlformats.org/officeDocument/2006/relationships/image" Target="../media/image548.png"/><Relationship Id="rId44" Type="http://schemas.openxmlformats.org/officeDocument/2006/relationships/image" Target="../media/image555.png"/><Relationship Id="rId52" Type="http://schemas.openxmlformats.org/officeDocument/2006/relationships/image" Target="../media/image561.png"/><Relationship Id="rId60" Type="http://schemas.openxmlformats.org/officeDocument/2006/relationships/image" Target="../media/image568.png"/><Relationship Id="rId4" Type="http://schemas.openxmlformats.org/officeDocument/2006/relationships/image" Target="../media/image164.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576.png"/><Relationship Id="rId26" Type="http://schemas.openxmlformats.org/officeDocument/2006/relationships/image" Target="../media/image551.png"/><Relationship Id="rId21" Type="http://schemas.openxmlformats.org/officeDocument/2006/relationships/image" Target="../media/image54.png"/><Relationship Id="rId34" Type="http://schemas.openxmlformats.org/officeDocument/2006/relationships/image" Target="../media/image185.png"/><Relationship Id="rId7" Type="http://schemas.openxmlformats.org/officeDocument/2006/relationships/image" Target="../media/image135.png"/><Relationship Id="rId12" Type="http://schemas.openxmlformats.org/officeDocument/2006/relationships/image" Target="../media/image22.png"/><Relationship Id="rId17" Type="http://schemas.openxmlformats.org/officeDocument/2006/relationships/image" Target="../media/image307.png"/><Relationship Id="rId25" Type="http://schemas.openxmlformats.org/officeDocument/2006/relationships/image" Target="../media/image550.png"/><Relationship Id="rId33" Type="http://schemas.openxmlformats.org/officeDocument/2006/relationships/image" Target="../media/image213.png"/><Relationship Id="rId2" Type="http://schemas.openxmlformats.org/officeDocument/2006/relationships/image" Target="../media/image8.png"/><Relationship Id="rId16" Type="http://schemas.openxmlformats.org/officeDocument/2006/relationships/image" Target="../media/image575.png"/><Relationship Id="rId20" Type="http://schemas.openxmlformats.org/officeDocument/2006/relationships/image" Target="../media/image251.png"/><Relationship Id="rId29" Type="http://schemas.openxmlformats.org/officeDocument/2006/relationships/image" Target="../media/image581.png"/><Relationship Id="rId1" Type="http://schemas.openxmlformats.org/officeDocument/2006/relationships/slideLayout" Target="../slideLayouts/slideLayout5.xml"/><Relationship Id="rId6" Type="http://schemas.openxmlformats.org/officeDocument/2006/relationships/image" Target="../media/image572.png"/><Relationship Id="rId11" Type="http://schemas.openxmlformats.org/officeDocument/2006/relationships/image" Target="../media/image573.png"/><Relationship Id="rId24" Type="http://schemas.openxmlformats.org/officeDocument/2006/relationships/image" Target="../media/image549.png"/><Relationship Id="rId32" Type="http://schemas.openxmlformats.org/officeDocument/2006/relationships/image" Target="../media/image212.png"/><Relationship Id="rId37" Type="http://schemas.openxmlformats.org/officeDocument/2006/relationships/image" Target="../media/image559.png"/><Relationship Id="rId5" Type="http://schemas.openxmlformats.org/officeDocument/2006/relationships/image" Target="../media/image571.png"/><Relationship Id="rId15" Type="http://schemas.openxmlformats.org/officeDocument/2006/relationships/image" Target="../media/image574.png"/><Relationship Id="rId23" Type="http://schemas.openxmlformats.org/officeDocument/2006/relationships/image" Target="../media/image548.png"/><Relationship Id="rId28" Type="http://schemas.openxmlformats.org/officeDocument/2006/relationships/image" Target="../media/image580.png"/><Relationship Id="rId36" Type="http://schemas.openxmlformats.org/officeDocument/2006/relationships/image" Target="../media/image46.png"/><Relationship Id="rId10" Type="http://schemas.openxmlformats.org/officeDocument/2006/relationships/image" Target="../media/image538.png"/><Relationship Id="rId19" Type="http://schemas.openxmlformats.org/officeDocument/2006/relationships/image" Target="../media/image577.png"/><Relationship Id="rId31" Type="http://schemas.openxmlformats.org/officeDocument/2006/relationships/image" Target="../media/image229.png"/><Relationship Id="rId4" Type="http://schemas.openxmlformats.org/officeDocument/2006/relationships/image" Target="../media/image56.png"/><Relationship Id="rId9" Type="http://schemas.openxmlformats.org/officeDocument/2006/relationships/image" Target="../media/image172.png"/><Relationship Id="rId14" Type="http://schemas.openxmlformats.org/officeDocument/2006/relationships/image" Target="../media/image249.png"/><Relationship Id="rId22" Type="http://schemas.openxmlformats.org/officeDocument/2006/relationships/image" Target="../media/image578.png"/><Relationship Id="rId27" Type="http://schemas.openxmlformats.org/officeDocument/2006/relationships/image" Target="../media/image579.png"/><Relationship Id="rId30" Type="http://schemas.openxmlformats.org/officeDocument/2006/relationships/image" Target="../media/image139.png"/><Relationship Id="rId35" Type="http://schemas.openxmlformats.org/officeDocument/2006/relationships/image" Target="../media/image542.png"/><Relationship Id="rId8" Type="http://schemas.openxmlformats.org/officeDocument/2006/relationships/image" Target="../media/image159.png"/><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13" Type="http://schemas.openxmlformats.org/officeDocument/2006/relationships/image" Target="../media/image365.png"/><Relationship Id="rId18" Type="http://schemas.openxmlformats.org/officeDocument/2006/relationships/image" Target="../media/image22.png"/><Relationship Id="rId26" Type="http://schemas.openxmlformats.org/officeDocument/2006/relationships/image" Target="../media/image584.png"/><Relationship Id="rId39" Type="http://schemas.openxmlformats.org/officeDocument/2006/relationships/image" Target="../media/image592.png"/><Relationship Id="rId21" Type="http://schemas.openxmlformats.org/officeDocument/2006/relationships/image" Target="../media/image38.png"/><Relationship Id="rId34" Type="http://schemas.openxmlformats.org/officeDocument/2006/relationships/image" Target="../media/image406.png"/><Relationship Id="rId42" Type="http://schemas.openxmlformats.org/officeDocument/2006/relationships/image" Target="../media/image595.png"/><Relationship Id="rId7" Type="http://schemas.openxmlformats.org/officeDocument/2006/relationships/image" Target="../media/image55.png"/><Relationship Id="rId2" Type="http://schemas.openxmlformats.org/officeDocument/2006/relationships/image" Target="../media/image9.png"/><Relationship Id="rId16" Type="http://schemas.openxmlformats.org/officeDocument/2006/relationships/image" Target="../media/image172.png"/><Relationship Id="rId20" Type="http://schemas.openxmlformats.org/officeDocument/2006/relationships/image" Target="../media/image45.png"/><Relationship Id="rId29" Type="http://schemas.openxmlformats.org/officeDocument/2006/relationships/image" Target="../media/image423.png"/><Relationship Id="rId41" Type="http://schemas.openxmlformats.org/officeDocument/2006/relationships/image" Target="../media/image594.png"/><Relationship Id="rId1" Type="http://schemas.openxmlformats.org/officeDocument/2006/relationships/slideLayout" Target="../slideLayouts/slideLayout5.xml"/><Relationship Id="rId6" Type="http://schemas.openxmlformats.org/officeDocument/2006/relationships/image" Target="../media/image361.png"/><Relationship Id="rId11" Type="http://schemas.openxmlformats.org/officeDocument/2006/relationships/image" Target="../media/image232.png"/><Relationship Id="rId24" Type="http://schemas.openxmlformats.org/officeDocument/2006/relationships/image" Target="../media/image507.png"/><Relationship Id="rId32" Type="http://schemas.openxmlformats.org/officeDocument/2006/relationships/image" Target="../media/image588.png"/><Relationship Id="rId37" Type="http://schemas.openxmlformats.org/officeDocument/2006/relationships/image" Target="../media/image590.png"/><Relationship Id="rId40" Type="http://schemas.openxmlformats.org/officeDocument/2006/relationships/image" Target="../media/image593.png"/><Relationship Id="rId5" Type="http://schemas.openxmlformats.org/officeDocument/2006/relationships/image" Target="../media/image360.png"/><Relationship Id="rId15" Type="http://schemas.openxmlformats.org/officeDocument/2006/relationships/image" Target="../media/image159.png"/><Relationship Id="rId23" Type="http://schemas.openxmlformats.org/officeDocument/2006/relationships/image" Target="../media/image506.png"/><Relationship Id="rId28" Type="http://schemas.openxmlformats.org/officeDocument/2006/relationships/image" Target="../media/image586.png"/><Relationship Id="rId36" Type="http://schemas.openxmlformats.org/officeDocument/2006/relationships/image" Target="../media/image511.png"/><Relationship Id="rId10" Type="http://schemas.openxmlformats.org/officeDocument/2006/relationships/image" Target="../media/image161.png"/><Relationship Id="rId19" Type="http://schemas.openxmlformats.org/officeDocument/2006/relationships/image" Target="../media/image168.png"/><Relationship Id="rId31" Type="http://schemas.openxmlformats.org/officeDocument/2006/relationships/image" Target="../media/image587.png"/><Relationship Id="rId4" Type="http://schemas.openxmlformats.org/officeDocument/2006/relationships/image" Target="../media/image228.png"/><Relationship Id="rId9" Type="http://schemas.openxmlformats.org/officeDocument/2006/relationships/image" Target="../media/image362.png"/><Relationship Id="rId14" Type="http://schemas.openxmlformats.org/officeDocument/2006/relationships/image" Target="../media/image136.png"/><Relationship Id="rId22" Type="http://schemas.openxmlformats.org/officeDocument/2006/relationships/image" Target="../media/image230.png"/><Relationship Id="rId27" Type="http://schemas.openxmlformats.org/officeDocument/2006/relationships/image" Target="../media/image585.png"/><Relationship Id="rId30" Type="http://schemas.openxmlformats.org/officeDocument/2006/relationships/image" Target="../media/image424.png"/><Relationship Id="rId35" Type="http://schemas.openxmlformats.org/officeDocument/2006/relationships/image" Target="../media/image407.png"/><Relationship Id="rId43" Type="http://schemas.openxmlformats.org/officeDocument/2006/relationships/image" Target="../media/image596.png"/><Relationship Id="rId8" Type="http://schemas.openxmlformats.org/officeDocument/2006/relationships/image" Target="../media/image582.png"/><Relationship Id="rId3" Type="http://schemas.openxmlformats.org/officeDocument/2006/relationships/image" Target="../media/image164.png"/><Relationship Id="rId12" Type="http://schemas.openxmlformats.org/officeDocument/2006/relationships/image" Target="../media/image54.png"/><Relationship Id="rId17" Type="http://schemas.openxmlformats.org/officeDocument/2006/relationships/image" Target="../media/image286.png"/><Relationship Id="rId25" Type="http://schemas.openxmlformats.org/officeDocument/2006/relationships/image" Target="../media/image583.png"/><Relationship Id="rId33" Type="http://schemas.openxmlformats.org/officeDocument/2006/relationships/image" Target="../media/image589.png"/><Relationship Id="rId38" Type="http://schemas.openxmlformats.org/officeDocument/2006/relationships/image" Target="../media/image591.png"/></Relationships>
</file>

<file path=ppt/slides/_rels/slide26.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598.png"/><Relationship Id="rId26" Type="http://schemas.openxmlformats.org/officeDocument/2006/relationships/image" Target="../media/image39.png"/><Relationship Id="rId21" Type="http://schemas.openxmlformats.org/officeDocument/2006/relationships/image" Target="../media/image159.png"/><Relationship Id="rId34" Type="http://schemas.openxmlformats.org/officeDocument/2006/relationships/image" Target="../media/image583.png"/><Relationship Id="rId7" Type="http://schemas.openxmlformats.org/officeDocument/2006/relationships/image" Target="../media/image254.png"/><Relationship Id="rId12" Type="http://schemas.openxmlformats.org/officeDocument/2006/relationships/image" Target="../media/image22.png"/><Relationship Id="rId17" Type="http://schemas.openxmlformats.org/officeDocument/2006/relationships/image" Target="../media/image597.png"/><Relationship Id="rId25" Type="http://schemas.openxmlformats.org/officeDocument/2006/relationships/image" Target="../media/image602.png"/><Relationship Id="rId33" Type="http://schemas.openxmlformats.org/officeDocument/2006/relationships/image" Target="../media/image404.png"/><Relationship Id="rId2" Type="http://schemas.openxmlformats.org/officeDocument/2006/relationships/image" Target="../media/image9.png"/><Relationship Id="rId16" Type="http://schemas.openxmlformats.org/officeDocument/2006/relationships/image" Target="../media/image140.png"/><Relationship Id="rId20" Type="http://schemas.openxmlformats.org/officeDocument/2006/relationships/image" Target="../media/image527.png"/><Relationship Id="rId29" Type="http://schemas.openxmlformats.org/officeDocument/2006/relationships/image" Target="../media/image605.png"/><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307.png"/><Relationship Id="rId24" Type="http://schemas.openxmlformats.org/officeDocument/2006/relationships/image" Target="../media/image601.png"/><Relationship Id="rId32" Type="http://schemas.openxmlformats.org/officeDocument/2006/relationships/image" Target="../media/image403.png"/><Relationship Id="rId37" Type="http://schemas.openxmlformats.org/officeDocument/2006/relationships/image" Target="../media/image46.png"/><Relationship Id="rId5" Type="http://schemas.openxmlformats.org/officeDocument/2006/relationships/image" Target="../media/image56.png"/><Relationship Id="rId15" Type="http://schemas.openxmlformats.org/officeDocument/2006/relationships/image" Target="../media/image168.png"/><Relationship Id="rId23" Type="http://schemas.openxmlformats.org/officeDocument/2006/relationships/image" Target="../media/image600.png"/><Relationship Id="rId28" Type="http://schemas.openxmlformats.org/officeDocument/2006/relationships/image" Target="../media/image604.png"/><Relationship Id="rId36" Type="http://schemas.openxmlformats.org/officeDocument/2006/relationships/image" Target="../media/image128.png"/><Relationship Id="rId10" Type="http://schemas.openxmlformats.org/officeDocument/2006/relationships/image" Target="../media/image54.png"/><Relationship Id="rId19" Type="http://schemas.openxmlformats.org/officeDocument/2006/relationships/image" Target="../media/image599.png"/><Relationship Id="rId31" Type="http://schemas.openxmlformats.org/officeDocument/2006/relationships/image" Target="../media/image405.png"/><Relationship Id="rId4" Type="http://schemas.openxmlformats.org/officeDocument/2006/relationships/image" Target="../media/image67.png"/><Relationship Id="rId9" Type="http://schemas.openxmlformats.org/officeDocument/2006/relationships/image" Target="../media/image256.png"/><Relationship Id="rId14" Type="http://schemas.openxmlformats.org/officeDocument/2006/relationships/image" Target="../media/image395.png"/><Relationship Id="rId22" Type="http://schemas.openxmlformats.org/officeDocument/2006/relationships/image" Target="../media/image249.png"/><Relationship Id="rId27" Type="http://schemas.openxmlformats.org/officeDocument/2006/relationships/image" Target="../media/image603.png"/><Relationship Id="rId30" Type="http://schemas.openxmlformats.org/officeDocument/2006/relationships/image" Target="../media/image402.png"/><Relationship Id="rId35" Type="http://schemas.openxmlformats.org/officeDocument/2006/relationships/image" Target="../media/image584.png"/><Relationship Id="rId8" Type="http://schemas.openxmlformats.org/officeDocument/2006/relationships/image" Target="../media/image124.png"/><Relationship Id="rId3" Type="http://schemas.openxmlformats.org/officeDocument/2006/relationships/image" Target="../media/image211.png"/></Relationships>
</file>

<file path=ppt/slides/_rels/slide27.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161.png"/><Relationship Id="rId26" Type="http://schemas.openxmlformats.org/officeDocument/2006/relationships/image" Target="../media/image423.png"/><Relationship Id="rId39" Type="http://schemas.openxmlformats.org/officeDocument/2006/relationships/image" Target="../media/image418.png"/><Relationship Id="rId21" Type="http://schemas.openxmlformats.org/officeDocument/2006/relationships/image" Target="../media/image170.png"/><Relationship Id="rId34" Type="http://schemas.openxmlformats.org/officeDocument/2006/relationships/image" Target="../media/image604.png"/><Relationship Id="rId42" Type="http://schemas.openxmlformats.org/officeDocument/2006/relationships/image" Target="../media/image186.png"/><Relationship Id="rId47" Type="http://schemas.openxmlformats.org/officeDocument/2006/relationships/image" Target="../media/image450.png"/><Relationship Id="rId50" Type="http://schemas.openxmlformats.org/officeDocument/2006/relationships/image" Target="../media/image623.png"/><Relationship Id="rId55" Type="http://schemas.openxmlformats.org/officeDocument/2006/relationships/image" Target="../media/image54.png"/><Relationship Id="rId7" Type="http://schemas.openxmlformats.org/officeDocument/2006/relationships/image" Target="../media/image26.png"/><Relationship Id="rId2" Type="http://schemas.openxmlformats.org/officeDocument/2006/relationships/image" Target="../media/image10.png"/><Relationship Id="rId16" Type="http://schemas.openxmlformats.org/officeDocument/2006/relationships/image" Target="../media/image45.png"/><Relationship Id="rId29" Type="http://schemas.openxmlformats.org/officeDocument/2006/relationships/image" Target="../media/image616.png"/><Relationship Id="rId11" Type="http://schemas.openxmlformats.org/officeDocument/2006/relationships/image" Target="../media/image132.png"/><Relationship Id="rId24" Type="http://schemas.openxmlformats.org/officeDocument/2006/relationships/image" Target="../media/image613.png"/><Relationship Id="rId32" Type="http://schemas.openxmlformats.org/officeDocument/2006/relationships/image" Target="../media/image618.png"/><Relationship Id="rId37" Type="http://schemas.openxmlformats.org/officeDocument/2006/relationships/image" Target="../media/image43.png"/><Relationship Id="rId40" Type="http://schemas.openxmlformats.org/officeDocument/2006/relationships/image" Target="../media/image585.png"/><Relationship Id="rId45" Type="http://schemas.openxmlformats.org/officeDocument/2006/relationships/image" Target="../media/image620.png"/><Relationship Id="rId53" Type="http://schemas.openxmlformats.org/officeDocument/2006/relationships/image" Target="../media/image626.png"/><Relationship Id="rId58" Type="http://schemas.openxmlformats.org/officeDocument/2006/relationships/image" Target="../media/image629.png"/><Relationship Id="rId5" Type="http://schemas.openxmlformats.org/officeDocument/2006/relationships/image" Target="../media/image368.png"/><Relationship Id="rId19" Type="http://schemas.openxmlformats.org/officeDocument/2006/relationships/image" Target="../media/image609.png"/><Relationship Id="rId4" Type="http://schemas.openxmlformats.org/officeDocument/2006/relationships/image" Target="../media/image207.png"/><Relationship Id="rId9" Type="http://schemas.openxmlformats.org/officeDocument/2006/relationships/image" Target="../media/image606.png"/><Relationship Id="rId14" Type="http://schemas.openxmlformats.org/officeDocument/2006/relationships/image" Target="../media/image286.png"/><Relationship Id="rId22" Type="http://schemas.openxmlformats.org/officeDocument/2006/relationships/image" Target="../media/image611.png"/><Relationship Id="rId27" Type="http://schemas.openxmlformats.org/officeDocument/2006/relationships/image" Target="../media/image424.png"/><Relationship Id="rId30" Type="http://schemas.openxmlformats.org/officeDocument/2006/relationships/image" Target="../media/image240.png"/><Relationship Id="rId35" Type="http://schemas.openxmlformats.org/officeDocument/2006/relationships/image" Target="../media/image605.png"/><Relationship Id="rId43" Type="http://schemas.openxmlformats.org/officeDocument/2006/relationships/image" Target="../media/image187.png"/><Relationship Id="rId48" Type="http://schemas.openxmlformats.org/officeDocument/2006/relationships/image" Target="../media/image308.png"/><Relationship Id="rId56" Type="http://schemas.openxmlformats.org/officeDocument/2006/relationships/image" Target="../media/image589.png"/><Relationship Id="rId8" Type="http://schemas.openxmlformats.org/officeDocument/2006/relationships/image" Target="../media/image355.png"/><Relationship Id="rId51" Type="http://schemas.openxmlformats.org/officeDocument/2006/relationships/image" Target="../media/image624.png"/><Relationship Id="rId3" Type="http://schemas.openxmlformats.org/officeDocument/2006/relationships/image" Target="../media/image25.png"/><Relationship Id="rId12" Type="http://schemas.openxmlformats.org/officeDocument/2006/relationships/image" Target="../media/image607.png"/><Relationship Id="rId17" Type="http://schemas.openxmlformats.org/officeDocument/2006/relationships/image" Target="../media/image608.png"/><Relationship Id="rId25" Type="http://schemas.openxmlformats.org/officeDocument/2006/relationships/image" Target="../media/image614.png"/><Relationship Id="rId33" Type="http://schemas.openxmlformats.org/officeDocument/2006/relationships/image" Target="../media/image619.png"/><Relationship Id="rId38" Type="http://schemas.openxmlformats.org/officeDocument/2006/relationships/image" Target="../media/image415.png"/><Relationship Id="rId46" Type="http://schemas.openxmlformats.org/officeDocument/2006/relationships/image" Target="../media/image621.png"/><Relationship Id="rId59" Type="http://schemas.openxmlformats.org/officeDocument/2006/relationships/image" Target="../media/image452.png"/><Relationship Id="rId20" Type="http://schemas.openxmlformats.org/officeDocument/2006/relationships/image" Target="../media/image610.png"/><Relationship Id="rId41" Type="http://schemas.openxmlformats.org/officeDocument/2006/relationships/image" Target="../media/image586.png"/><Relationship Id="rId54" Type="http://schemas.openxmlformats.org/officeDocument/2006/relationships/image" Target="../media/image627.png"/><Relationship Id="rId1" Type="http://schemas.openxmlformats.org/officeDocument/2006/relationships/slideLayout" Target="../slideLayouts/slideLayout5.xml"/><Relationship Id="rId6" Type="http://schemas.openxmlformats.org/officeDocument/2006/relationships/image" Target="../media/image27.png"/><Relationship Id="rId15" Type="http://schemas.openxmlformats.org/officeDocument/2006/relationships/image" Target="../media/image40.png"/><Relationship Id="rId23" Type="http://schemas.openxmlformats.org/officeDocument/2006/relationships/image" Target="../media/image612.png"/><Relationship Id="rId28" Type="http://schemas.openxmlformats.org/officeDocument/2006/relationships/image" Target="../media/image615.png"/><Relationship Id="rId36" Type="http://schemas.openxmlformats.org/officeDocument/2006/relationships/image" Target="../media/image42.png"/><Relationship Id="rId49" Type="http://schemas.openxmlformats.org/officeDocument/2006/relationships/image" Target="../media/image622.png"/><Relationship Id="rId57" Type="http://schemas.openxmlformats.org/officeDocument/2006/relationships/image" Target="../media/image628.png"/><Relationship Id="rId10" Type="http://schemas.openxmlformats.org/officeDocument/2006/relationships/image" Target="../media/image136.png"/><Relationship Id="rId31" Type="http://schemas.openxmlformats.org/officeDocument/2006/relationships/image" Target="../media/image617.png"/><Relationship Id="rId44" Type="http://schemas.openxmlformats.org/officeDocument/2006/relationships/image" Target="../media/image188.png"/><Relationship Id="rId52" Type="http://schemas.openxmlformats.org/officeDocument/2006/relationships/image" Target="../media/image625.png"/></Relationships>
</file>

<file path=ppt/slides/_rels/slide28.xml.rels><?xml version="1.0" encoding="UTF-8" standalone="yes"?>
<Relationships xmlns="http://schemas.openxmlformats.org/package/2006/relationships"><Relationship Id="rId13" Type="http://schemas.openxmlformats.org/officeDocument/2006/relationships/image" Target="../media/image252.png"/><Relationship Id="rId18" Type="http://schemas.openxmlformats.org/officeDocument/2006/relationships/image" Target="../media/image129.png"/><Relationship Id="rId26" Type="http://schemas.openxmlformats.org/officeDocument/2006/relationships/image" Target="../media/image572.png"/><Relationship Id="rId39" Type="http://schemas.openxmlformats.org/officeDocument/2006/relationships/image" Target="../media/image185.png"/><Relationship Id="rId21" Type="http://schemas.openxmlformats.org/officeDocument/2006/relationships/image" Target="../media/image606.png"/><Relationship Id="rId34" Type="http://schemas.openxmlformats.org/officeDocument/2006/relationships/image" Target="../media/image632.png"/><Relationship Id="rId42" Type="http://schemas.openxmlformats.org/officeDocument/2006/relationships/image" Target="../media/image161.png"/><Relationship Id="rId47" Type="http://schemas.openxmlformats.org/officeDocument/2006/relationships/image" Target="../media/image638.png"/><Relationship Id="rId50" Type="http://schemas.openxmlformats.org/officeDocument/2006/relationships/image" Target="../media/image641.png"/><Relationship Id="rId55" Type="http://schemas.openxmlformats.org/officeDocument/2006/relationships/image" Target="../media/image492.png"/><Relationship Id="rId7" Type="http://schemas.openxmlformats.org/officeDocument/2006/relationships/image" Target="../media/image60.png"/><Relationship Id="rId2" Type="http://schemas.openxmlformats.org/officeDocument/2006/relationships/image" Target="../media/image10.png"/><Relationship Id="rId16" Type="http://schemas.openxmlformats.org/officeDocument/2006/relationships/image" Target="../media/image631.png"/><Relationship Id="rId29" Type="http://schemas.openxmlformats.org/officeDocument/2006/relationships/image" Target="../media/image611.png"/><Relationship Id="rId11" Type="http://schemas.openxmlformats.org/officeDocument/2006/relationships/image" Target="../media/image125.png"/><Relationship Id="rId24" Type="http://schemas.openxmlformats.org/officeDocument/2006/relationships/image" Target="../media/image132.png"/><Relationship Id="rId32" Type="http://schemas.openxmlformats.org/officeDocument/2006/relationships/image" Target="../media/image220.png"/><Relationship Id="rId37" Type="http://schemas.openxmlformats.org/officeDocument/2006/relationships/image" Target="../media/image183.png"/><Relationship Id="rId40" Type="http://schemas.openxmlformats.org/officeDocument/2006/relationships/image" Target="../media/image635.png"/><Relationship Id="rId45" Type="http://schemas.openxmlformats.org/officeDocument/2006/relationships/image" Target="../media/image518.png"/><Relationship Id="rId53" Type="http://schemas.openxmlformats.org/officeDocument/2006/relationships/image" Target="../media/image643.png"/><Relationship Id="rId58" Type="http://schemas.openxmlformats.org/officeDocument/2006/relationships/image" Target="../media/image212.png"/><Relationship Id="rId5" Type="http://schemas.openxmlformats.org/officeDocument/2006/relationships/image" Target="../media/image255.png"/><Relationship Id="rId19" Type="http://schemas.openxmlformats.org/officeDocument/2006/relationships/image" Target="../media/image240.png"/><Relationship Id="rId4" Type="http://schemas.openxmlformats.org/officeDocument/2006/relationships/image" Target="../media/image56.png"/><Relationship Id="rId9" Type="http://schemas.openxmlformats.org/officeDocument/2006/relationships/image" Target="../media/image308.png"/><Relationship Id="rId14" Type="http://schemas.openxmlformats.org/officeDocument/2006/relationships/image" Target="../media/image630.png"/><Relationship Id="rId22" Type="http://schemas.openxmlformats.org/officeDocument/2006/relationships/image" Target="../media/image135.png"/><Relationship Id="rId27" Type="http://schemas.openxmlformats.org/officeDocument/2006/relationships/image" Target="../media/image159.png"/><Relationship Id="rId30" Type="http://schemas.openxmlformats.org/officeDocument/2006/relationships/image" Target="../media/image256.png"/><Relationship Id="rId35" Type="http://schemas.openxmlformats.org/officeDocument/2006/relationships/image" Target="../media/image633.png"/><Relationship Id="rId43" Type="http://schemas.openxmlformats.org/officeDocument/2006/relationships/image" Target="../media/image57.png"/><Relationship Id="rId48" Type="http://schemas.openxmlformats.org/officeDocument/2006/relationships/image" Target="../media/image639.png"/><Relationship Id="rId56" Type="http://schemas.openxmlformats.org/officeDocument/2006/relationships/image" Target="../media/image644.png"/><Relationship Id="rId8" Type="http://schemas.openxmlformats.org/officeDocument/2006/relationships/image" Target="../media/image525.png"/><Relationship Id="rId51" Type="http://schemas.openxmlformats.org/officeDocument/2006/relationships/image" Target="../media/image346.png"/><Relationship Id="rId3" Type="http://schemas.openxmlformats.org/officeDocument/2006/relationships/image" Target="../media/image67.png"/><Relationship Id="rId12" Type="http://schemas.openxmlformats.org/officeDocument/2006/relationships/image" Target="../media/image126.png"/><Relationship Id="rId17" Type="http://schemas.openxmlformats.org/officeDocument/2006/relationships/image" Target="../media/image310.png"/><Relationship Id="rId25" Type="http://schemas.openxmlformats.org/officeDocument/2006/relationships/image" Target="../media/image571.png"/><Relationship Id="rId33" Type="http://schemas.openxmlformats.org/officeDocument/2006/relationships/image" Target="../media/image172.png"/><Relationship Id="rId38" Type="http://schemas.openxmlformats.org/officeDocument/2006/relationships/image" Target="../media/image184.png"/><Relationship Id="rId46" Type="http://schemas.openxmlformats.org/officeDocument/2006/relationships/image" Target="../media/image637.png"/><Relationship Id="rId59" Type="http://schemas.openxmlformats.org/officeDocument/2006/relationships/image" Target="../media/image213.png"/><Relationship Id="rId20" Type="http://schemas.openxmlformats.org/officeDocument/2006/relationships/image" Target="../media/image355.png"/><Relationship Id="rId41" Type="http://schemas.openxmlformats.org/officeDocument/2006/relationships/image" Target="../media/image636.png"/><Relationship Id="rId54" Type="http://schemas.openxmlformats.org/officeDocument/2006/relationships/image" Target="../media/image294.png"/><Relationship Id="rId1" Type="http://schemas.openxmlformats.org/officeDocument/2006/relationships/slideLayout" Target="../slideLayouts/slideLayout5.xml"/><Relationship Id="rId6" Type="http://schemas.openxmlformats.org/officeDocument/2006/relationships/image" Target="../media/image124.png"/><Relationship Id="rId15" Type="http://schemas.openxmlformats.org/officeDocument/2006/relationships/image" Target="../media/image22.png"/><Relationship Id="rId23" Type="http://schemas.openxmlformats.org/officeDocument/2006/relationships/image" Target="../media/image136.png"/><Relationship Id="rId28" Type="http://schemas.openxmlformats.org/officeDocument/2006/relationships/image" Target="../media/image249.png"/><Relationship Id="rId36" Type="http://schemas.openxmlformats.org/officeDocument/2006/relationships/image" Target="../media/image634.png"/><Relationship Id="rId49" Type="http://schemas.openxmlformats.org/officeDocument/2006/relationships/image" Target="../media/image640.png"/><Relationship Id="rId57" Type="http://schemas.openxmlformats.org/officeDocument/2006/relationships/image" Target="../media/image645.png"/><Relationship Id="rId10" Type="http://schemas.openxmlformats.org/officeDocument/2006/relationships/image" Target="../media/image58.png"/><Relationship Id="rId31" Type="http://schemas.openxmlformats.org/officeDocument/2006/relationships/image" Target="../media/image54.png"/><Relationship Id="rId44" Type="http://schemas.openxmlformats.org/officeDocument/2006/relationships/image" Target="../media/image46.png"/><Relationship Id="rId52" Type="http://schemas.openxmlformats.org/officeDocument/2006/relationships/image" Target="../media/image642.png"/></Relationships>
</file>

<file path=ppt/slides/_rels/slide29.xml.rels><?xml version="1.0" encoding="UTF-8" standalone="yes"?>
<Relationships xmlns="http://schemas.openxmlformats.org/package/2006/relationships"><Relationship Id="rId13" Type="http://schemas.openxmlformats.org/officeDocument/2006/relationships/image" Target="../media/image314.png"/><Relationship Id="rId18" Type="http://schemas.openxmlformats.org/officeDocument/2006/relationships/image" Target="../media/image654.png"/><Relationship Id="rId26" Type="http://schemas.openxmlformats.org/officeDocument/2006/relationships/image" Target="../media/image553.png"/><Relationship Id="rId39" Type="http://schemas.openxmlformats.org/officeDocument/2006/relationships/image" Target="../media/image664.png"/><Relationship Id="rId21" Type="http://schemas.openxmlformats.org/officeDocument/2006/relationships/image" Target="../media/image657.png"/><Relationship Id="rId34" Type="http://schemas.openxmlformats.org/officeDocument/2006/relationships/image" Target="../media/image660.png"/><Relationship Id="rId42" Type="http://schemas.openxmlformats.org/officeDocument/2006/relationships/image" Target="../media/image586.png"/><Relationship Id="rId47" Type="http://schemas.openxmlformats.org/officeDocument/2006/relationships/image" Target="../media/image667.png"/><Relationship Id="rId50" Type="http://schemas.openxmlformats.org/officeDocument/2006/relationships/image" Target="../media/image669.png"/><Relationship Id="rId55" Type="http://schemas.openxmlformats.org/officeDocument/2006/relationships/image" Target="../media/image673.png"/><Relationship Id="rId7" Type="http://schemas.openxmlformats.org/officeDocument/2006/relationships/image" Target="../media/image646.png"/><Relationship Id="rId2" Type="http://schemas.openxmlformats.org/officeDocument/2006/relationships/image" Target="../media/image11.png"/><Relationship Id="rId16" Type="http://schemas.openxmlformats.org/officeDocument/2006/relationships/image" Target="../media/image652.png"/><Relationship Id="rId29" Type="http://schemas.openxmlformats.org/officeDocument/2006/relationships/image" Target="../media/image548.png"/><Relationship Id="rId11" Type="http://schemas.openxmlformats.org/officeDocument/2006/relationships/image" Target="../media/image650.png"/><Relationship Id="rId24" Type="http://schemas.openxmlformats.org/officeDocument/2006/relationships/image" Target="../media/image54.png"/><Relationship Id="rId32" Type="http://schemas.openxmlformats.org/officeDocument/2006/relationships/image" Target="../media/image551.png"/><Relationship Id="rId37" Type="http://schemas.openxmlformats.org/officeDocument/2006/relationships/image" Target="../media/image663.png"/><Relationship Id="rId40" Type="http://schemas.openxmlformats.org/officeDocument/2006/relationships/image" Target="../media/image665.png"/><Relationship Id="rId45" Type="http://schemas.openxmlformats.org/officeDocument/2006/relationships/image" Target="../media/image161.png"/><Relationship Id="rId53" Type="http://schemas.openxmlformats.org/officeDocument/2006/relationships/image" Target="../media/image671.png"/><Relationship Id="rId5" Type="http://schemas.openxmlformats.org/officeDocument/2006/relationships/image" Target="../media/image424.png"/><Relationship Id="rId10" Type="http://schemas.openxmlformats.org/officeDocument/2006/relationships/image" Target="../media/image649.png"/><Relationship Id="rId19" Type="http://schemas.openxmlformats.org/officeDocument/2006/relationships/image" Target="../media/image655.png"/><Relationship Id="rId31" Type="http://schemas.openxmlformats.org/officeDocument/2006/relationships/image" Target="../media/image550.png"/><Relationship Id="rId44" Type="http://schemas.openxmlformats.org/officeDocument/2006/relationships/image" Target="../media/image418.png"/><Relationship Id="rId52" Type="http://schemas.openxmlformats.org/officeDocument/2006/relationships/image" Target="../media/image539.png"/><Relationship Id="rId4" Type="http://schemas.openxmlformats.org/officeDocument/2006/relationships/image" Target="../media/image423.png"/><Relationship Id="rId9" Type="http://schemas.openxmlformats.org/officeDocument/2006/relationships/image" Target="../media/image648.png"/><Relationship Id="rId14" Type="http://schemas.openxmlformats.org/officeDocument/2006/relationships/image" Target="../media/image651.png"/><Relationship Id="rId22" Type="http://schemas.openxmlformats.org/officeDocument/2006/relationships/image" Target="../media/image658.png"/><Relationship Id="rId27" Type="http://schemas.openxmlformats.org/officeDocument/2006/relationships/image" Target="../media/image574.png"/><Relationship Id="rId30" Type="http://schemas.openxmlformats.org/officeDocument/2006/relationships/image" Target="../media/image549.png"/><Relationship Id="rId35" Type="http://schemas.openxmlformats.org/officeDocument/2006/relationships/image" Target="../media/image661.png"/><Relationship Id="rId43" Type="http://schemas.openxmlformats.org/officeDocument/2006/relationships/image" Target="../media/image415.png"/><Relationship Id="rId48" Type="http://schemas.openxmlformats.org/officeDocument/2006/relationships/image" Target="../media/image668.png"/><Relationship Id="rId8" Type="http://schemas.openxmlformats.org/officeDocument/2006/relationships/image" Target="../media/image647.png"/><Relationship Id="rId51" Type="http://schemas.openxmlformats.org/officeDocument/2006/relationships/image" Target="../media/image670.png"/><Relationship Id="rId3" Type="http://schemas.openxmlformats.org/officeDocument/2006/relationships/image" Target="../media/image589.png"/><Relationship Id="rId12" Type="http://schemas.openxmlformats.org/officeDocument/2006/relationships/image" Target="../media/image159.png"/><Relationship Id="rId17" Type="http://schemas.openxmlformats.org/officeDocument/2006/relationships/image" Target="../media/image653.png"/><Relationship Id="rId25" Type="http://schemas.openxmlformats.org/officeDocument/2006/relationships/image" Target="../media/image547.png"/><Relationship Id="rId33" Type="http://schemas.openxmlformats.org/officeDocument/2006/relationships/image" Target="../media/image659.png"/><Relationship Id="rId38" Type="http://schemas.openxmlformats.org/officeDocument/2006/relationships/image" Target="../media/image265.png"/><Relationship Id="rId46" Type="http://schemas.openxmlformats.org/officeDocument/2006/relationships/image" Target="../media/image666.png"/><Relationship Id="rId20" Type="http://schemas.openxmlformats.org/officeDocument/2006/relationships/image" Target="../media/image656.png"/><Relationship Id="rId41" Type="http://schemas.openxmlformats.org/officeDocument/2006/relationships/image" Target="../media/image585.png"/><Relationship Id="rId54" Type="http://schemas.openxmlformats.org/officeDocument/2006/relationships/image" Target="../media/image672.png"/><Relationship Id="rId1" Type="http://schemas.openxmlformats.org/officeDocument/2006/relationships/slideLayout" Target="../slideLayouts/slideLayout5.xml"/><Relationship Id="rId6" Type="http://schemas.openxmlformats.org/officeDocument/2006/relationships/image" Target="../media/image631.png"/><Relationship Id="rId15" Type="http://schemas.openxmlformats.org/officeDocument/2006/relationships/image" Target="../media/image249.png"/><Relationship Id="rId23" Type="http://schemas.openxmlformats.org/officeDocument/2006/relationships/image" Target="../media/image177.png"/><Relationship Id="rId28" Type="http://schemas.openxmlformats.org/officeDocument/2006/relationships/image" Target="../media/image139.png"/><Relationship Id="rId36" Type="http://schemas.openxmlformats.org/officeDocument/2006/relationships/image" Target="../media/image662.png"/><Relationship Id="rId49" Type="http://schemas.openxmlformats.org/officeDocument/2006/relationships/image" Target="../media/image403.png"/></Relationships>
</file>

<file path=ppt/slides/_rels/slide3.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0.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14.png"/><Relationship Id="rId36" Type="http://schemas.openxmlformats.org/officeDocument/2006/relationships/image" Target="../media/image53.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7.png"/><Relationship Id="rId35" Type="http://schemas.openxmlformats.org/officeDocument/2006/relationships/image" Target="../media/image52.png"/><Relationship Id="rId8" Type="http://schemas.openxmlformats.org/officeDocument/2006/relationships/image" Target="../media/image26.png"/><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3" Type="http://schemas.openxmlformats.org/officeDocument/2006/relationships/image" Target="../media/image674.png"/><Relationship Id="rId18" Type="http://schemas.openxmlformats.org/officeDocument/2006/relationships/image" Target="../media/image678.png"/><Relationship Id="rId26" Type="http://schemas.openxmlformats.org/officeDocument/2006/relationships/image" Target="../media/image683.png"/><Relationship Id="rId39" Type="http://schemas.openxmlformats.org/officeDocument/2006/relationships/image" Target="../media/image550.png"/><Relationship Id="rId21" Type="http://schemas.openxmlformats.org/officeDocument/2006/relationships/image" Target="../media/image172.png"/><Relationship Id="rId34" Type="http://schemas.openxmlformats.org/officeDocument/2006/relationships/image" Target="../media/image688.png"/><Relationship Id="rId42" Type="http://schemas.openxmlformats.org/officeDocument/2006/relationships/image" Target="../media/image660.png"/><Relationship Id="rId47" Type="http://schemas.openxmlformats.org/officeDocument/2006/relationships/image" Target="../media/image161.png"/><Relationship Id="rId50" Type="http://schemas.openxmlformats.org/officeDocument/2006/relationships/image" Target="../media/image415.png"/><Relationship Id="rId7" Type="http://schemas.openxmlformats.org/officeDocument/2006/relationships/image" Target="../media/image631.png"/><Relationship Id="rId2" Type="http://schemas.openxmlformats.org/officeDocument/2006/relationships/image" Target="../media/image11.png"/><Relationship Id="rId16" Type="http://schemas.openxmlformats.org/officeDocument/2006/relationships/image" Target="../media/image676.png"/><Relationship Id="rId29" Type="http://schemas.openxmlformats.org/officeDocument/2006/relationships/image" Target="../media/image685.png"/><Relationship Id="rId11" Type="http://schemas.openxmlformats.org/officeDocument/2006/relationships/image" Target="../media/image619.png"/><Relationship Id="rId24" Type="http://schemas.openxmlformats.org/officeDocument/2006/relationships/image" Target="../media/image681.png"/><Relationship Id="rId32" Type="http://schemas.openxmlformats.org/officeDocument/2006/relationships/image" Target="../media/image66.png"/><Relationship Id="rId37" Type="http://schemas.openxmlformats.org/officeDocument/2006/relationships/image" Target="../media/image548.png"/><Relationship Id="rId40" Type="http://schemas.openxmlformats.org/officeDocument/2006/relationships/image" Target="../media/image551.png"/><Relationship Id="rId45" Type="http://schemas.openxmlformats.org/officeDocument/2006/relationships/image" Target="../media/image663.png"/><Relationship Id="rId53" Type="http://schemas.openxmlformats.org/officeDocument/2006/relationships/image" Target="../media/image689.png"/><Relationship Id="rId5" Type="http://schemas.openxmlformats.org/officeDocument/2006/relationships/image" Target="../media/image22.png"/><Relationship Id="rId10" Type="http://schemas.openxmlformats.org/officeDocument/2006/relationships/image" Target="../media/image220.png"/><Relationship Id="rId19" Type="http://schemas.openxmlformats.org/officeDocument/2006/relationships/image" Target="../media/image606.png"/><Relationship Id="rId31" Type="http://schemas.openxmlformats.org/officeDocument/2006/relationships/image" Target="../media/image168.png"/><Relationship Id="rId44" Type="http://schemas.openxmlformats.org/officeDocument/2006/relationships/image" Target="../media/image662.png"/><Relationship Id="rId52" Type="http://schemas.openxmlformats.org/officeDocument/2006/relationships/image" Target="../media/image563.png"/><Relationship Id="rId4" Type="http://schemas.openxmlformats.org/officeDocument/2006/relationships/image" Target="../media/image630.png"/><Relationship Id="rId9" Type="http://schemas.openxmlformats.org/officeDocument/2006/relationships/image" Target="../media/image128.png"/><Relationship Id="rId14" Type="http://schemas.openxmlformats.org/officeDocument/2006/relationships/image" Target="../media/image675.png"/><Relationship Id="rId22" Type="http://schemas.openxmlformats.org/officeDocument/2006/relationships/image" Target="../media/image679.png"/><Relationship Id="rId27" Type="http://schemas.openxmlformats.org/officeDocument/2006/relationships/image" Target="../media/image249.png"/><Relationship Id="rId30" Type="http://schemas.openxmlformats.org/officeDocument/2006/relationships/image" Target="../media/image686.png"/><Relationship Id="rId35" Type="http://schemas.openxmlformats.org/officeDocument/2006/relationships/image" Target="../media/image67.png"/><Relationship Id="rId43" Type="http://schemas.openxmlformats.org/officeDocument/2006/relationships/image" Target="../media/image661.png"/><Relationship Id="rId48" Type="http://schemas.openxmlformats.org/officeDocument/2006/relationships/image" Target="../media/image585.png"/><Relationship Id="rId8" Type="http://schemas.openxmlformats.org/officeDocument/2006/relationships/image" Target="../media/image59.png"/><Relationship Id="rId51" Type="http://schemas.openxmlformats.org/officeDocument/2006/relationships/image" Target="../media/image418.png"/><Relationship Id="rId3" Type="http://schemas.openxmlformats.org/officeDocument/2006/relationships/image" Target="../media/image60.png"/><Relationship Id="rId12" Type="http://schemas.openxmlformats.org/officeDocument/2006/relationships/image" Target="../media/image355.png"/><Relationship Id="rId17" Type="http://schemas.openxmlformats.org/officeDocument/2006/relationships/image" Target="../media/image677.png"/><Relationship Id="rId25" Type="http://schemas.openxmlformats.org/officeDocument/2006/relationships/image" Target="../media/image682.png"/><Relationship Id="rId33" Type="http://schemas.openxmlformats.org/officeDocument/2006/relationships/image" Target="../media/image687.png"/><Relationship Id="rId38" Type="http://schemas.openxmlformats.org/officeDocument/2006/relationships/image" Target="../media/image549.png"/><Relationship Id="rId46" Type="http://schemas.openxmlformats.org/officeDocument/2006/relationships/image" Target="../media/image265.png"/><Relationship Id="rId20" Type="http://schemas.openxmlformats.org/officeDocument/2006/relationships/image" Target="../media/image159.png"/><Relationship Id="rId41" Type="http://schemas.openxmlformats.org/officeDocument/2006/relationships/image" Target="../media/image659.png"/><Relationship Id="rId54" Type="http://schemas.openxmlformats.org/officeDocument/2006/relationships/image" Target="../media/image346.png"/><Relationship Id="rId1" Type="http://schemas.openxmlformats.org/officeDocument/2006/relationships/slideLayout" Target="../slideLayouts/slideLayout5.xml"/><Relationship Id="rId6" Type="http://schemas.openxmlformats.org/officeDocument/2006/relationships/image" Target="../media/image58.png"/><Relationship Id="rId15" Type="http://schemas.openxmlformats.org/officeDocument/2006/relationships/image" Target="../media/image124.png"/><Relationship Id="rId23" Type="http://schemas.openxmlformats.org/officeDocument/2006/relationships/image" Target="../media/image680.png"/><Relationship Id="rId28" Type="http://schemas.openxmlformats.org/officeDocument/2006/relationships/image" Target="../media/image684.png"/><Relationship Id="rId36" Type="http://schemas.openxmlformats.org/officeDocument/2006/relationships/image" Target="../media/image657.png"/><Relationship Id="rId49" Type="http://schemas.openxmlformats.org/officeDocument/2006/relationships/image" Target="../media/image586.png"/></Relationships>
</file>

<file path=ppt/slides/_rels/slide31.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45.png"/><Relationship Id="rId26" Type="http://schemas.openxmlformats.org/officeDocument/2006/relationships/image" Target="../media/image229.png"/><Relationship Id="rId39" Type="http://schemas.openxmlformats.org/officeDocument/2006/relationships/image" Target="../media/image701.png"/><Relationship Id="rId21" Type="http://schemas.openxmlformats.org/officeDocument/2006/relationships/image" Target="../media/image549.png"/><Relationship Id="rId34" Type="http://schemas.openxmlformats.org/officeDocument/2006/relationships/image" Target="../media/image696.png"/><Relationship Id="rId42" Type="http://schemas.openxmlformats.org/officeDocument/2006/relationships/image" Target="../media/image703.png"/><Relationship Id="rId47" Type="http://schemas.openxmlformats.org/officeDocument/2006/relationships/image" Target="../media/image708.png"/><Relationship Id="rId7" Type="http://schemas.openxmlformats.org/officeDocument/2006/relationships/image" Target="../media/image692.png"/><Relationship Id="rId2" Type="http://schemas.openxmlformats.org/officeDocument/2006/relationships/image" Target="../media/image93.png"/><Relationship Id="rId16" Type="http://schemas.openxmlformats.org/officeDocument/2006/relationships/image" Target="../media/image22.png"/><Relationship Id="rId29"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691.png"/><Relationship Id="rId11" Type="http://schemas.openxmlformats.org/officeDocument/2006/relationships/image" Target="../media/image413.png"/><Relationship Id="rId24" Type="http://schemas.openxmlformats.org/officeDocument/2006/relationships/image" Target="../media/image553.png"/><Relationship Id="rId32" Type="http://schemas.openxmlformats.org/officeDocument/2006/relationships/image" Target="../media/image185.png"/><Relationship Id="rId37" Type="http://schemas.openxmlformats.org/officeDocument/2006/relationships/image" Target="../media/image699.png"/><Relationship Id="rId40" Type="http://schemas.openxmlformats.org/officeDocument/2006/relationships/image" Target="../media/image561.png"/><Relationship Id="rId45" Type="http://schemas.openxmlformats.org/officeDocument/2006/relationships/image" Target="../media/image706.png"/><Relationship Id="rId5" Type="http://schemas.openxmlformats.org/officeDocument/2006/relationships/image" Target="../media/image690.png"/><Relationship Id="rId15" Type="http://schemas.openxmlformats.org/officeDocument/2006/relationships/image" Target="../media/image286.png"/><Relationship Id="rId23" Type="http://schemas.openxmlformats.org/officeDocument/2006/relationships/image" Target="../media/image551.png"/><Relationship Id="rId28" Type="http://schemas.openxmlformats.org/officeDocument/2006/relationships/image" Target="../media/image694.png"/><Relationship Id="rId36" Type="http://schemas.openxmlformats.org/officeDocument/2006/relationships/image" Target="../media/image698.png"/><Relationship Id="rId10" Type="http://schemas.openxmlformats.org/officeDocument/2006/relationships/image" Target="../media/image540.png"/><Relationship Id="rId19" Type="http://schemas.openxmlformats.org/officeDocument/2006/relationships/image" Target="../media/image547.png"/><Relationship Id="rId31" Type="http://schemas.openxmlformats.org/officeDocument/2006/relationships/image" Target="../media/image213.png"/><Relationship Id="rId44" Type="http://schemas.openxmlformats.org/officeDocument/2006/relationships/image" Target="../media/image705.png"/><Relationship Id="rId4" Type="http://schemas.openxmlformats.org/officeDocument/2006/relationships/image" Target="../media/image164.png"/><Relationship Id="rId9" Type="http://schemas.openxmlformats.org/officeDocument/2006/relationships/image" Target="../media/image539.png"/><Relationship Id="rId14" Type="http://schemas.openxmlformats.org/officeDocument/2006/relationships/image" Target="../media/image172.png"/><Relationship Id="rId22" Type="http://schemas.openxmlformats.org/officeDocument/2006/relationships/image" Target="../media/image550.png"/><Relationship Id="rId27" Type="http://schemas.openxmlformats.org/officeDocument/2006/relationships/image" Target="../media/image693.png"/><Relationship Id="rId30" Type="http://schemas.openxmlformats.org/officeDocument/2006/relationships/image" Target="../media/image212.png"/><Relationship Id="rId35" Type="http://schemas.openxmlformats.org/officeDocument/2006/relationships/image" Target="../media/image697.png"/><Relationship Id="rId43" Type="http://schemas.openxmlformats.org/officeDocument/2006/relationships/image" Target="../media/image704.png"/><Relationship Id="rId8" Type="http://schemas.openxmlformats.org/officeDocument/2006/relationships/image" Target="../media/image161.png"/><Relationship Id="rId3" Type="http://schemas.openxmlformats.org/officeDocument/2006/relationships/image" Target="../media/image12.png"/><Relationship Id="rId12" Type="http://schemas.openxmlformats.org/officeDocument/2006/relationships/image" Target="../media/image414.png"/><Relationship Id="rId17" Type="http://schemas.openxmlformats.org/officeDocument/2006/relationships/image" Target="../media/image168.png"/><Relationship Id="rId25" Type="http://schemas.openxmlformats.org/officeDocument/2006/relationships/image" Target="../media/image139.png"/><Relationship Id="rId33" Type="http://schemas.openxmlformats.org/officeDocument/2006/relationships/image" Target="../media/image695.png"/><Relationship Id="rId38" Type="http://schemas.openxmlformats.org/officeDocument/2006/relationships/image" Target="../media/image700.png"/><Relationship Id="rId46" Type="http://schemas.openxmlformats.org/officeDocument/2006/relationships/image" Target="../media/image707.png"/><Relationship Id="rId20" Type="http://schemas.openxmlformats.org/officeDocument/2006/relationships/image" Target="../media/image548.png"/><Relationship Id="rId41" Type="http://schemas.openxmlformats.org/officeDocument/2006/relationships/image" Target="../media/image702.png"/></Relationships>
</file>

<file path=ppt/slides/_rels/slide32.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714.png"/><Relationship Id="rId26" Type="http://schemas.openxmlformats.org/officeDocument/2006/relationships/image" Target="../media/image249.png"/><Relationship Id="rId39" Type="http://schemas.openxmlformats.org/officeDocument/2006/relationships/image" Target="../media/image723.png"/><Relationship Id="rId21" Type="http://schemas.openxmlformats.org/officeDocument/2006/relationships/image" Target="../media/image54.png"/><Relationship Id="rId34" Type="http://schemas.openxmlformats.org/officeDocument/2006/relationships/image" Target="../media/image718.png"/><Relationship Id="rId42" Type="http://schemas.openxmlformats.org/officeDocument/2006/relationships/image" Target="../media/image725.png"/><Relationship Id="rId47" Type="http://schemas.openxmlformats.org/officeDocument/2006/relationships/image" Target="../media/image727.png"/><Relationship Id="rId50" Type="http://schemas.openxmlformats.org/officeDocument/2006/relationships/image" Target="../media/image730.png"/><Relationship Id="rId7" Type="http://schemas.openxmlformats.org/officeDocument/2006/relationships/image" Target="../media/image709.png"/><Relationship Id="rId2" Type="http://schemas.openxmlformats.org/officeDocument/2006/relationships/image" Target="../media/image12.png"/><Relationship Id="rId16" Type="http://schemas.openxmlformats.org/officeDocument/2006/relationships/image" Target="../media/image172.png"/><Relationship Id="rId29" Type="http://schemas.openxmlformats.org/officeDocument/2006/relationships/image" Target="../media/image62.png"/><Relationship Id="rId11" Type="http://schemas.openxmlformats.org/officeDocument/2006/relationships/image" Target="../media/image712.png"/><Relationship Id="rId24" Type="http://schemas.openxmlformats.org/officeDocument/2006/relationships/image" Target="../media/image715.png"/><Relationship Id="rId32" Type="http://schemas.openxmlformats.org/officeDocument/2006/relationships/image" Target="../media/image46.png"/><Relationship Id="rId37" Type="http://schemas.openxmlformats.org/officeDocument/2006/relationships/image" Target="../media/image721.png"/><Relationship Id="rId40" Type="http://schemas.openxmlformats.org/officeDocument/2006/relationships/image" Target="../media/image724.png"/><Relationship Id="rId45" Type="http://schemas.openxmlformats.org/officeDocument/2006/relationships/image" Target="../media/image726.png"/><Relationship Id="rId5" Type="http://schemas.openxmlformats.org/officeDocument/2006/relationships/image" Target="../media/image304.png"/><Relationship Id="rId15" Type="http://schemas.openxmlformats.org/officeDocument/2006/relationships/image" Target="../media/image159.png"/><Relationship Id="rId23" Type="http://schemas.openxmlformats.org/officeDocument/2006/relationships/image" Target="../media/image403.png"/><Relationship Id="rId28" Type="http://schemas.openxmlformats.org/officeDocument/2006/relationships/image" Target="../media/image63.png"/><Relationship Id="rId36" Type="http://schemas.openxmlformats.org/officeDocument/2006/relationships/image" Target="../media/image720.png"/><Relationship Id="rId49" Type="http://schemas.openxmlformats.org/officeDocument/2006/relationships/image" Target="../media/image729.png"/><Relationship Id="rId10" Type="http://schemas.openxmlformats.org/officeDocument/2006/relationships/image" Target="../media/image711.png"/><Relationship Id="rId19" Type="http://schemas.openxmlformats.org/officeDocument/2006/relationships/image" Target="../media/image128.png"/><Relationship Id="rId31" Type="http://schemas.openxmlformats.org/officeDocument/2006/relationships/image" Target="../media/image277.png"/><Relationship Id="rId44" Type="http://schemas.openxmlformats.org/officeDocument/2006/relationships/image" Target="../media/image45.png"/><Relationship Id="rId4" Type="http://schemas.openxmlformats.org/officeDocument/2006/relationships/image" Target="../media/image56.png"/><Relationship Id="rId9" Type="http://schemas.openxmlformats.org/officeDocument/2006/relationships/image" Target="../media/image710.png"/><Relationship Id="rId14" Type="http://schemas.openxmlformats.org/officeDocument/2006/relationships/image" Target="../media/image129.png"/><Relationship Id="rId22" Type="http://schemas.openxmlformats.org/officeDocument/2006/relationships/image" Target="../media/image307.png"/><Relationship Id="rId27" Type="http://schemas.openxmlformats.org/officeDocument/2006/relationships/image" Target="../media/image66.png"/><Relationship Id="rId30" Type="http://schemas.openxmlformats.org/officeDocument/2006/relationships/image" Target="../media/image716.png"/><Relationship Id="rId35" Type="http://schemas.openxmlformats.org/officeDocument/2006/relationships/image" Target="../media/image719.png"/><Relationship Id="rId43" Type="http://schemas.openxmlformats.org/officeDocument/2006/relationships/image" Target="../media/image69.png"/><Relationship Id="rId48" Type="http://schemas.openxmlformats.org/officeDocument/2006/relationships/image" Target="../media/image728.png"/><Relationship Id="rId8" Type="http://schemas.openxmlformats.org/officeDocument/2006/relationships/image" Target="../media/image58.png"/><Relationship Id="rId51" Type="http://schemas.openxmlformats.org/officeDocument/2006/relationships/image" Target="../media/image731.png"/><Relationship Id="rId3" Type="http://schemas.openxmlformats.org/officeDocument/2006/relationships/image" Target="../media/image67.png"/><Relationship Id="rId12" Type="http://schemas.openxmlformats.org/officeDocument/2006/relationships/image" Target="../media/image573.png"/><Relationship Id="rId17" Type="http://schemas.openxmlformats.org/officeDocument/2006/relationships/image" Target="../media/image713.png"/><Relationship Id="rId25" Type="http://schemas.openxmlformats.org/officeDocument/2006/relationships/image" Target="../media/image695.png"/><Relationship Id="rId33" Type="http://schemas.openxmlformats.org/officeDocument/2006/relationships/image" Target="../media/image717.png"/><Relationship Id="rId38" Type="http://schemas.openxmlformats.org/officeDocument/2006/relationships/image" Target="../media/image722.png"/><Relationship Id="rId46" Type="http://schemas.openxmlformats.org/officeDocument/2006/relationships/image" Target="../media/image53.png"/><Relationship Id="rId20" Type="http://schemas.openxmlformats.org/officeDocument/2006/relationships/image" Target="../media/image256.png"/><Relationship Id="rId41" Type="http://schemas.openxmlformats.org/officeDocument/2006/relationships/image" Target="../media/image518.png"/><Relationship Id="rId1" Type="http://schemas.openxmlformats.org/officeDocument/2006/relationships/slideLayout" Target="../slideLayouts/slideLayout5.xml"/><Relationship Id="rId6" Type="http://schemas.openxmlformats.org/officeDocument/2006/relationships/image" Target="../media/image255.png"/></Relationships>
</file>

<file path=ppt/slides/_rels/slide33.xml.rels><?xml version="1.0" encoding="UTF-8" standalone="yes"?>
<Relationships xmlns="http://schemas.openxmlformats.org/package/2006/relationships"><Relationship Id="rId8" Type="http://schemas.openxmlformats.org/officeDocument/2006/relationships/image" Target="../media/image692.png"/><Relationship Id="rId13" Type="http://schemas.openxmlformats.org/officeDocument/2006/relationships/image" Target="../media/image632.png"/><Relationship Id="rId18" Type="http://schemas.openxmlformats.org/officeDocument/2006/relationships/image" Target="../media/image54.png"/><Relationship Id="rId26" Type="http://schemas.openxmlformats.org/officeDocument/2006/relationships/image" Target="../media/image675.png"/><Relationship Id="rId3" Type="http://schemas.openxmlformats.org/officeDocument/2006/relationships/image" Target="../media/image13.png"/><Relationship Id="rId21" Type="http://schemas.openxmlformats.org/officeDocument/2006/relationships/image" Target="../media/image736.png"/><Relationship Id="rId7" Type="http://schemas.openxmlformats.org/officeDocument/2006/relationships/image" Target="../media/image691.png"/><Relationship Id="rId12" Type="http://schemas.openxmlformats.org/officeDocument/2006/relationships/image" Target="../media/image45.png"/><Relationship Id="rId17" Type="http://schemas.openxmlformats.org/officeDocument/2006/relationships/image" Target="../media/image735.png"/><Relationship Id="rId25" Type="http://schemas.openxmlformats.org/officeDocument/2006/relationships/image" Target="../media/image739.png"/><Relationship Id="rId2" Type="http://schemas.openxmlformats.org/officeDocument/2006/relationships/image" Target="../media/image93.png"/><Relationship Id="rId16" Type="http://schemas.openxmlformats.org/officeDocument/2006/relationships/image" Target="../media/image734.png"/><Relationship Id="rId20" Type="http://schemas.openxmlformats.org/officeDocument/2006/relationships/image" Target="../media/image423.png"/><Relationship Id="rId29" Type="http://schemas.openxmlformats.org/officeDocument/2006/relationships/image" Target="../media/image265.png"/><Relationship Id="rId1" Type="http://schemas.openxmlformats.org/officeDocument/2006/relationships/slideLayout" Target="../slideLayouts/slideLayout5.xml"/><Relationship Id="rId6" Type="http://schemas.openxmlformats.org/officeDocument/2006/relationships/image" Target="../media/image701.png"/><Relationship Id="rId11" Type="http://schemas.openxmlformats.org/officeDocument/2006/relationships/image" Target="../media/image414.png"/><Relationship Id="rId24" Type="http://schemas.openxmlformats.org/officeDocument/2006/relationships/image" Target="../media/image694.png"/><Relationship Id="rId32" Type="http://schemas.openxmlformats.org/officeDocument/2006/relationships/image" Target="../media/image424.png"/><Relationship Id="rId5" Type="http://schemas.openxmlformats.org/officeDocument/2006/relationships/image" Target="../media/image690.png"/><Relationship Id="rId15" Type="http://schemas.openxmlformats.org/officeDocument/2006/relationships/image" Target="../media/image733.png"/><Relationship Id="rId23" Type="http://schemas.openxmlformats.org/officeDocument/2006/relationships/image" Target="../media/image738.png"/><Relationship Id="rId28" Type="http://schemas.openxmlformats.org/officeDocument/2006/relationships/image" Target="../media/image426.png"/><Relationship Id="rId10" Type="http://schemas.openxmlformats.org/officeDocument/2006/relationships/image" Target="../media/image413.png"/><Relationship Id="rId19" Type="http://schemas.openxmlformats.org/officeDocument/2006/relationships/image" Target="../media/image422.png"/><Relationship Id="rId31" Type="http://schemas.openxmlformats.org/officeDocument/2006/relationships/image" Target="../media/image430.png"/><Relationship Id="rId4" Type="http://schemas.openxmlformats.org/officeDocument/2006/relationships/image" Target="../media/image164.png"/><Relationship Id="rId9" Type="http://schemas.openxmlformats.org/officeDocument/2006/relationships/image" Target="../media/image465.png"/><Relationship Id="rId14" Type="http://schemas.openxmlformats.org/officeDocument/2006/relationships/image" Target="../media/image732.png"/><Relationship Id="rId22" Type="http://schemas.openxmlformats.org/officeDocument/2006/relationships/image" Target="../media/image737.png"/><Relationship Id="rId27" Type="http://schemas.openxmlformats.org/officeDocument/2006/relationships/image" Target="../media/image427.png"/><Relationship Id="rId30" Type="http://schemas.openxmlformats.org/officeDocument/2006/relationships/image" Target="../media/image429.png"/></Relationships>
</file>

<file path=ppt/slides/_rels/slide34.xml.rels><?xml version="1.0" encoding="UTF-8" standalone="yes"?>
<Relationships xmlns="http://schemas.openxmlformats.org/package/2006/relationships"><Relationship Id="rId13" Type="http://schemas.openxmlformats.org/officeDocument/2006/relationships/image" Target="../media/image172.png"/><Relationship Id="rId18" Type="http://schemas.openxmlformats.org/officeDocument/2006/relationships/image" Target="../media/image744.png"/><Relationship Id="rId26" Type="http://schemas.openxmlformats.org/officeDocument/2006/relationships/image" Target="../media/image376.png"/><Relationship Id="rId39" Type="http://schemas.openxmlformats.org/officeDocument/2006/relationships/image" Target="../media/image753.png"/><Relationship Id="rId21" Type="http://schemas.openxmlformats.org/officeDocument/2006/relationships/image" Target="../media/image745.png"/><Relationship Id="rId34" Type="http://schemas.openxmlformats.org/officeDocument/2006/relationships/image" Target="../media/image750.png"/><Relationship Id="rId42" Type="http://schemas.openxmlformats.org/officeDocument/2006/relationships/image" Target="../media/image756.png"/><Relationship Id="rId7" Type="http://schemas.openxmlformats.org/officeDocument/2006/relationships/image" Target="../media/image525.png"/><Relationship Id="rId2" Type="http://schemas.openxmlformats.org/officeDocument/2006/relationships/image" Target="../media/image13.png"/><Relationship Id="rId16" Type="http://schemas.openxmlformats.org/officeDocument/2006/relationships/image" Target="../media/image743.png"/><Relationship Id="rId20" Type="http://schemas.openxmlformats.org/officeDocument/2006/relationships/image" Target="../media/image351.png"/><Relationship Id="rId29" Type="http://schemas.openxmlformats.org/officeDocument/2006/relationships/image" Target="../media/image247.png"/><Relationship Id="rId41" Type="http://schemas.openxmlformats.org/officeDocument/2006/relationships/image" Target="../media/image755.png"/><Relationship Id="rId1" Type="http://schemas.openxmlformats.org/officeDocument/2006/relationships/slideLayout" Target="../slideLayouts/slideLayout5.xml"/><Relationship Id="rId6" Type="http://schemas.openxmlformats.org/officeDocument/2006/relationships/image" Target="../media/image740.png"/><Relationship Id="rId11" Type="http://schemas.openxmlformats.org/officeDocument/2006/relationships/image" Target="../media/image159.png"/><Relationship Id="rId24" Type="http://schemas.openxmlformats.org/officeDocument/2006/relationships/image" Target="../media/image747.png"/><Relationship Id="rId32" Type="http://schemas.openxmlformats.org/officeDocument/2006/relationships/image" Target="../media/image137.png"/><Relationship Id="rId37" Type="http://schemas.openxmlformats.org/officeDocument/2006/relationships/image" Target="../media/image454.png"/><Relationship Id="rId40" Type="http://schemas.openxmlformats.org/officeDocument/2006/relationships/image" Target="../media/image754.png"/><Relationship Id="rId5" Type="http://schemas.openxmlformats.org/officeDocument/2006/relationships/image" Target="../media/image304.png"/><Relationship Id="rId15" Type="http://schemas.openxmlformats.org/officeDocument/2006/relationships/image" Target="../media/image742.png"/><Relationship Id="rId23" Type="http://schemas.openxmlformats.org/officeDocument/2006/relationships/image" Target="../media/image746.png"/><Relationship Id="rId28" Type="http://schemas.openxmlformats.org/officeDocument/2006/relationships/image" Target="../media/image541.png"/><Relationship Id="rId36" Type="http://schemas.openxmlformats.org/officeDocument/2006/relationships/image" Target="../media/image294.png"/><Relationship Id="rId10" Type="http://schemas.openxmlformats.org/officeDocument/2006/relationships/image" Target="../media/image129.png"/><Relationship Id="rId19" Type="http://schemas.openxmlformats.org/officeDocument/2006/relationships/image" Target="../media/image675.png"/><Relationship Id="rId31" Type="http://schemas.openxmlformats.org/officeDocument/2006/relationships/image" Target="../media/image229.png"/><Relationship Id="rId4" Type="http://schemas.openxmlformats.org/officeDocument/2006/relationships/image" Target="../media/image56.png"/><Relationship Id="rId9" Type="http://schemas.openxmlformats.org/officeDocument/2006/relationships/image" Target="../media/image22.png"/><Relationship Id="rId14" Type="http://schemas.openxmlformats.org/officeDocument/2006/relationships/image" Target="../media/image741.png"/><Relationship Id="rId22" Type="http://schemas.openxmlformats.org/officeDocument/2006/relationships/image" Target="../media/image128.png"/><Relationship Id="rId27" Type="http://schemas.openxmlformats.org/officeDocument/2006/relationships/image" Target="../media/image314.png"/><Relationship Id="rId30" Type="http://schemas.openxmlformats.org/officeDocument/2006/relationships/image" Target="../media/image248.png"/><Relationship Id="rId35" Type="http://schemas.openxmlformats.org/officeDocument/2006/relationships/image" Target="../media/image751.png"/><Relationship Id="rId43" Type="http://schemas.openxmlformats.org/officeDocument/2006/relationships/image" Target="../media/image757.png"/><Relationship Id="rId8" Type="http://schemas.openxmlformats.org/officeDocument/2006/relationships/image" Target="../media/image573.png"/><Relationship Id="rId3" Type="http://schemas.openxmlformats.org/officeDocument/2006/relationships/image" Target="../media/image67.png"/><Relationship Id="rId12" Type="http://schemas.openxmlformats.org/officeDocument/2006/relationships/image" Target="../media/image249.png"/><Relationship Id="rId17" Type="http://schemas.openxmlformats.org/officeDocument/2006/relationships/image" Target="../media/image575.png"/><Relationship Id="rId25" Type="http://schemas.openxmlformats.org/officeDocument/2006/relationships/image" Target="../media/image748.png"/><Relationship Id="rId33" Type="http://schemas.openxmlformats.org/officeDocument/2006/relationships/image" Target="../media/image749.png"/><Relationship Id="rId38" Type="http://schemas.openxmlformats.org/officeDocument/2006/relationships/image" Target="../media/image752.png"/></Relationships>
</file>

<file path=ppt/slides/_rels/slide35.xml.rels><?xml version="1.0" encoding="UTF-8" standalone="yes"?>
<Relationships xmlns="http://schemas.openxmlformats.org/package/2006/relationships"><Relationship Id="rId13" Type="http://schemas.openxmlformats.org/officeDocument/2006/relationships/image" Target="../media/image759.png"/><Relationship Id="rId18" Type="http://schemas.openxmlformats.org/officeDocument/2006/relationships/image" Target="../media/image763.png"/><Relationship Id="rId26" Type="http://schemas.openxmlformats.org/officeDocument/2006/relationships/image" Target="../media/image42.png"/><Relationship Id="rId39" Type="http://schemas.openxmlformats.org/officeDocument/2006/relationships/image" Target="../media/image502.png"/><Relationship Id="rId21" Type="http://schemas.openxmlformats.org/officeDocument/2006/relationships/image" Target="../media/image766.png"/><Relationship Id="rId34" Type="http://schemas.openxmlformats.org/officeDocument/2006/relationships/image" Target="../media/image771.png"/><Relationship Id="rId42" Type="http://schemas.openxmlformats.org/officeDocument/2006/relationships/image" Target="../media/image777.png"/><Relationship Id="rId47" Type="http://schemas.openxmlformats.org/officeDocument/2006/relationships/image" Target="../media/image780.png"/><Relationship Id="rId7" Type="http://schemas.openxmlformats.org/officeDocument/2006/relationships/image" Target="../media/image38.png"/><Relationship Id="rId2" Type="http://schemas.openxmlformats.org/officeDocument/2006/relationships/image" Target="../media/image758.png"/><Relationship Id="rId16" Type="http://schemas.openxmlformats.org/officeDocument/2006/relationships/image" Target="../media/image762.png"/><Relationship Id="rId29" Type="http://schemas.openxmlformats.org/officeDocument/2006/relationships/image" Target="../media/image159.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207.png"/><Relationship Id="rId24" Type="http://schemas.openxmlformats.org/officeDocument/2006/relationships/image" Target="../media/image768.png"/><Relationship Id="rId32" Type="http://schemas.openxmlformats.org/officeDocument/2006/relationships/image" Target="../media/image128.png"/><Relationship Id="rId37" Type="http://schemas.openxmlformats.org/officeDocument/2006/relationships/image" Target="../media/image774.png"/><Relationship Id="rId40" Type="http://schemas.openxmlformats.org/officeDocument/2006/relationships/image" Target="../media/image775.png"/><Relationship Id="rId45" Type="http://schemas.openxmlformats.org/officeDocument/2006/relationships/image" Target="../media/image779.png"/><Relationship Id="rId5" Type="http://schemas.openxmlformats.org/officeDocument/2006/relationships/image" Target="../media/image154.png"/><Relationship Id="rId15" Type="http://schemas.openxmlformats.org/officeDocument/2006/relationships/image" Target="../media/image761.png"/><Relationship Id="rId23" Type="http://schemas.openxmlformats.org/officeDocument/2006/relationships/image" Target="../media/image448.png"/><Relationship Id="rId28" Type="http://schemas.openxmlformats.org/officeDocument/2006/relationships/image" Target="../media/image265.png"/><Relationship Id="rId36" Type="http://schemas.openxmlformats.org/officeDocument/2006/relationships/image" Target="../media/image773.png"/><Relationship Id="rId10" Type="http://schemas.openxmlformats.org/officeDocument/2006/relationships/image" Target="../media/image25.png"/><Relationship Id="rId19" Type="http://schemas.openxmlformats.org/officeDocument/2006/relationships/image" Target="../media/image764.png"/><Relationship Id="rId31" Type="http://schemas.openxmlformats.org/officeDocument/2006/relationships/image" Target="../media/image769.png"/><Relationship Id="rId44" Type="http://schemas.openxmlformats.org/officeDocument/2006/relationships/image" Target="../media/image778.png"/><Relationship Id="rId4" Type="http://schemas.openxmlformats.org/officeDocument/2006/relationships/image" Target="../media/image153.png"/><Relationship Id="rId9" Type="http://schemas.openxmlformats.org/officeDocument/2006/relationships/image" Target="../media/image40.png"/><Relationship Id="rId14" Type="http://schemas.openxmlformats.org/officeDocument/2006/relationships/image" Target="../media/image760.png"/><Relationship Id="rId22" Type="http://schemas.openxmlformats.org/officeDocument/2006/relationships/image" Target="../media/image767.png"/><Relationship Id="rId27" Type="http://schemas.openxmlformats.org/officeDocument/2006/relationships/image" Target="../media/image43.png"/><Relationship Id="rId30" Type="http://schemas.openxmlformats.org/officeDocument/2006/relationships/image" Target="../media/image249.png"/><Relationship Id="rId35" Type="http://schemas.openxmlformats.org/officeDocument/2006/relationships/image" Target="../media/image772.png"/><Relationship Id="rId43" Type="http://schemas.openxmlformats.org/officeDocument/2006/relationships/image" Target="../media/image726.png"/><Relationship Id="rId8" Type="http://schemas.openxmlformats.org/officeDocument/2006/relationships/image" Target="../media/image45.png"/><Relationship Id="rId3" Type="http://schemas.openxmlformats.org/officeDocument/2006/relationships/image" Target="../media/image152.png"/><Relationship Id="rId12" Type="http://schemas.openxmlformats.org/officeDocument/2006/relationships/image" Target="../media/image368.png"/><Relationship Id="rId17" Type="http://schemas.openxmlformats.org/officeDocument/2006/relationships/image" Target="../media/image659.png"/><Relationship Id="rId25" Type="http://schemas.openxmlformats.org/officeDocument/2006/relationships/image" Target="../media/image230.png"/><Relationship Id="rId33" Type="http://schemas.openxmlformats.org/officeDocument/2006/relationships/image" Target="../media/image770.png"/><Relationship Id="rId38" Type="http://schemas.openxmlformats.org/officeDocument/2006/relationships/image" Target="../media/image73.png"/><Relationship Id="rId46" Type="http://schemas.openxmlformats.org/officeDocument/2006/relationships/image" Target="../media/image196.png"/><Relationship Id="rId20" Type="http://schemas.openxmlformats.org/officeDocument/2006/relationships/image" Target="../media/image765.png"/><Relationship Id="rId41" Type="http://schemas.openxmlformats.org/officeDocument/2006/relationships/image" Target="../media/image776.png"/></Relationships>
</file>

<file path=ppt/slides/_rels/slide36.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64.png"/><Relationship Id="rId26" Type="http://schemas.openxmlformats.org/officeDocument/2006/relationships/image" Target="../media/image39.png"/><Relationship Id="rId39" Type="http://schemas.openxmlformats.org/officeDocument/2006/relationships/image" Target="../media/image730.png"/><Relationship Id="rId21" Type="http://schemas.openxmlformats.org/officeDocument/2006/relationships/image" Target="../media/image433.png"/><Relationship Id="rId34" Type="http://schemas.openxmlformats.org/officeDocument/2006/relationships/image" Target="../media/image220.png"/><Relationship Id="rId42" Type="http://schemas.openxmlformats.org/officeDocument/2006/relationships/image" Target="../media/image790.png"/><Relationship Id="rId47" Type="http://schemas.openxmlformats.org/officeDocument/2006/relationships/image" Target="../media/image795.png"/><Relationship Id="rId50" Type="http://schemas.openxmlformats.org/officeDocument/2006/relationships/image" Target="../media/image797.png"/><Relationship Id="rId55" Type="http://schemas.openxmlformats.org/officeDocument/2006/relationships/image" Target="../media/image78.png"/><Relationship Id="rId7" Type="http://schemas.openxmlformats.org/officeDocument/2006/relationships/image" Target="../media/image22.png"/><Relationship Id="rId2" Type="http://schemas.openxmlformats.org/officeDocument/2006/relationships/image" Target="../media/image758.png"/><Relationship Id="rId16" Type="http://schemas.openxmlformats.org/officeDocument/2006/relationships/image" Target="../media/image410.png"/><Relationship Id="rId29" Type="http://schemas.openxmlformats.org/officeDocument/2006/relationships/image" Target="../media/image403.png"/><Relationship Id="rId11" Type="http://schemas.openxmlformats.org/officeDocument/2006/relationships/image" Target="../media/image129.png"/><Relationship Id="rId24" Type="http://schemas.openxmlformats.org/officeDocument/2006/relationships/image" Target="../media/image63.png"/><Relationship Id="rId32" Type="http://schemas.openxmlformats.org/officeDocument/2006/relationships/image" Target="../media/image54.png"/><Relationship Id="rId37" Type="http://schemas.openxmlformats.org/officeDocument/2006/relationships/image" Target="../media/image69.png"/><Relationship Id="rId40" Type="http://schemas.openxmlformats.org/officeDocument/2006/relationships/image" Target="../media/image731.png"/><Relationship Id="rId45" Type="http://schemas.openxmlformats.org/officeDocument/2006/relationships/image" Target="../media/image793.png"/><Relationship Id="rId53" Type="http://schemas.openxmlformats.org/officeDocument/2006/relationships/image" Target="../media/image502.png"/><Relationship Id="rId58" Type="http://schemas.openxmlformats.org/officeDocument/2006/relationships/image" Target="../media/image798.png"/><Relationship Id="rId5" Type="http://schemas.openxmlformats.org/officeDocument/2006/relationships/image" Target="../media/image124.png"/><Relationship Id="rId61" Type="http://schemas.openxmlformats.org/officeDocument/2006/relationships/image" Target="../media/image801.png"/><Relationship Id="rId19" Type="http://schemas.openxmlformats.org/officeDocument/2006/relationships/image" Target="../media/image785.png"/><Relationship Id="rId14" Type="http://schemas.openxmlformats.org/officeDocument/2006/relationships/image" Target="../media/image58.png"/><Relationship Id="rId22" Type="http://schemas.openxmlformats.org/officeDocument/2006/relationships/image" Target="../media/image148.png"/><Relationship Id="rId27" Type="http://schemas.openxmlformats.org/officeDocument/2006/relationships/image" Target="../media/image789.png"/><Relationship Id="rId30" Type="http://schemas.openxmlformats.org/officeDocument/2006/relationships/image" Target="../media/image741.png"/><Relationship Id="rId35" Type="http://schemas.openxmlformats.org/officeDocument/2006/relationships/image" Target="../media/image66.png"/><Relationship Id="rId43" Type="http://schemas.openxmlformats.org/officeDocument/2006/relationships/image" Target="../media/image791.png"/><Relationship Id="rId48" Type="http://schemas.openxmlformats.org/officeDocument/2006/relationships/image" Target="../media/image796.png"/><Relationship Id="rId56" Type="http://schemas.openxmlformats.org/officeDocument/2006/relationships/image" Target="../media/image453.png"/><Relationship Id="rId8" Type="http://schemas.openxmlformats.org/officeDocument/2006/relationships/image" Target="../media/image782.png"/><Relationship Id="rId51" Type="http://schemas.openxmlformats.org/officeDocument/2006/relationships/image" Target="../media/image70.png"/><Relationship Id="rId3" Type="http://schemas.openxmlformats.org/officeDocument/2006/relationships/image" Target="../media/image67.png"/><Relationship Id="rId12" Type="http://schemas.openxmlformats.org/officeDocument/2006/relationships/image" Target="../media/image40.png"/><Relationship Id="rId17" Type="http://schemas.openxmlformats.org/officeDocument/2006/relationships/image" Target="../media/image784.png"/><Relationship Id="rId25" Type="http://schemas.openxmlformats.org/officeDocument/2006/relationships/image" Target="../media/image788.png"/><Relationship Id="rId33" Type="http://schemas.openxmlformats.org/officeDocument/2006/relationships/image" Target="../media/image771.png"/><Relationship Id="rId38" Type="http://schemas.openxmlformats.org/officeDocument/2006/relationships/image" Target="../media/image729.png"/><Relationship Id="rId46" Type="http://schemas.openxmlformats.org/officeDocument/2006/relationships/image" Target="../media/image794.png"/><Relationship Id="rId59" Type="http://schemas.openxmlformats.org/officeDocument/2006/relationships/image" Target="../media/image799.png"/><Relationship Id="rId20" Type="http://schemas.openxmlformats.org/officeDocument/2006/relationships/image" Target="../media/image786.png"/><Relationship Id="rId41" Type="http://schemas.openxmlformats.org/officeDocument/2006/relationships/image" Target="../media/image689.png"/><Relationship Id="rId54" Type="http://schemas.openxmlformats.org/officeDocument/2006/relationships/image" Target="../media/image77.png"/><Relationship Id="rId62" Type="http://schemas.openxmlformats.org/officeDocument/2006/relationships/image" Target="../media/image408.png"/><Relationship Id="rId1" Type="http://schemas.openxmlformats.org/officeDocument/2006/relationships/slideLayout" Target="../slideLayouts/slideLayout5.xml"/><Relationship Id="rId6" Type="http://schemas.openxmlformats.org/officeDocument/2006/relationships/image" Target="../media/image781.png"/><Relationship Id="rId15" Type="http://schemas.openxmlformats.org/officeDocument/2006/relationships/image" Target="../media/image783.png"/><Relationship Id="rId23" Type="http://schemas.openxmlformats.org/officeDocument/2006/relationships/image" Target="../media/image787.png"/><Relationship Id="rId28" Type="http://schemas.openxmlformats.org/officeDocument/2006/relationships/image" Target="../media/image159.png"/><Relationship Id="rId36" Type="http://schemas.openxmlformats.org/officeDocument/2006/relationships/image" Target="../media/image46.png"/><Relationship Id="rId49" Type="http://schemas.openxmlformats.org/officeDocument/2006/relationships/image" Target="../media/image595.png"/><Relationship Id="rId57" Type="http://schemas.openxmlformats.org/officeDocument/2006/relationships/image" Target="../media/image717.png"/><Relationship Id="rId10" Type="http://schemas.openxmlformats.org/officeDocument/2006/relationships/image" Target="../media/image127.png"/><Relationship Id="rId31" Type="http://schemas.openxmlformats.org/officeDocument/2006/relationships/image" Target="../media/image770.png"/><Relationship Id="rId44" Type="http://schemas.openxmlformats.org/officeDocument/2006/relationships/image" Target="../media/image792.png"/><Relationship Id="rId52" Type="http://schemas.openxmlformats.org/officeDocument/2006/relationships/image" Target="../media/image59.png"/><Relationship Id="rId60" Type="http://schemas.openxmlformats.org/officeDocument/2006/relationships/image" Target="../media/image800.png"/><Relationship Id="rId4" Type="http://schemas.openxmlformats.org/officeDocument/2006/relationships/image" Target="../media/image56.png"/><Relationship Id="rId9" Type="http://schemas.openxmlformats.org/officeDocument/2006/relationships/image" Target="../media/image3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7.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70.png"/><Relationship Id="rId7" Type="http://schemas.openxmlformats.org/officeDocument/2006/relationships/image" Target="../media/image28.png"/><Relationship Id="rId12" Type="http://schemas.openxmlformats.org/officeDocument/2006/relationships/image" Target="../media/image63.png"/><Relationship Id="rId17" Type="http://schemas.openxmlformats.org/officeDocument/2006/relationships/image" Target="../media/image14.png"/><Relationship Id="rId25" Type="http://schemas.openxmlformats.org/officeDocument/2006/relationships/image" Target="../media/image74.png"/><Relationship Id="rId2" Type="http://schemas.openxmlformats.org/officeDocument/2006/relationships/image" Target="../media/image55.png"/><Relationship Id="rId16" Type="http://schemas.openxmlformats.org/officeDocument/2006/relationships/image" Target="../media/image46.png"/><Relationship Id="rId20" Type="http://schemas.openxmlformats.org/officeDocument/2006/relationships/image" Target="../media/image69.png"/><Relationship Id="rId29"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2.png"/><Relationship Id="rId24" Type="http://schemas.openxmlformats.org/officeDocument/2006/relationships/image" Target="../media/image73.png"/><Relationship Id="rId32" Type="http://schemas.openxmlformats.org/officeDocument/2006/relationships/image" Target="../media/image80.pn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61.png"/><Relationship Id="rId19" Type="http://schemas.openxmlformats.org/officeDocument/2006/relationships/image" Target="../media/image68.png"/><Relationship Id="rId31" Type="http://schemas.openxmlformats.org/officeDocument/2006/relationships/image" Target="../media/image79.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1.png"/><Relationship Id="rId27" Type="http://schemas.openxmlformats.org/officeDocument/2006/relationships/image" Target="../media/image75.png"/><Relationship Id="rId30" Type="http://schemas.openxmlformats.org/officeDocument/2006/relationships/image" Target="../media/image7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png"/><Relationship Id="rId42" Type="http://schemas.openxmlformats.org/officeDocument/2006/relationships/image" Target="../media/image119.png"/><Relationship Id="rId7" Type="http://schemas.openxmlformats.org/officeDocument/2006/relationships/image" Target="../media/image86.png"/><Relationship Id="rId2" Type="http://schemas.openxmlformats.org/officeDocument/2006/relationships/image" Target="../media/image81.png"/><Relationship Id="rId16" Type="http://schemas.openxmlformats.org/officeDocument/2006/relationships/image" Target="../media/image95.png"/><Relationship Id="rId29"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2.png"/><Relationship Id="rId32" Type="http://schemas.openxmlformats.org/officeDocument/2006/relationships/image" Target="../media/image110.png"/><Relationship Id="rId37" Type="http://schemas.openxmlformats.org/officeDocument/2006/relationships/image" Target="../media/image115.png"/><Relationship Id="rId40" Type="http://schemas.openxmlformats.org/officeDocument/2006/relationships/image" Target="../media/image118.png"/><Relationship Id="rId45" Type="http://schemas.openxmlformats.org/officeDocument/2006/relationships/image" Target="../media/image122.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114.png"/><Relationship Id="rId10" Type="http://schemas.openxmlformats.org/officeDocument/2006/relationships/image" Target="../media/image89.png"/><Relationship Id="rId19" Type="http://schemas.openxmlformats.org/officeDocument/2006/relationships/image" Target="../media/image21.png"/><Relationship Id="rId31" Type="http://schemas.openxmlformats.org/officeDocument/2006/relationships/image" Target="../media/image109.png"/><Relationship Id="rId44" Type="http://schemas.openxmlformats.org/officeDocument/2006/relationships/image" Target="../media/image121.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43" Type="http://schemas.openxmlformats.org/officeDocument/2006/relationships/image" Target="../media/image120.png"/><Relationship Id="rId8" Type="http://schemas.openxmlformats.org/officeDocument/2006/relationships/image" Target="../media/image87.png"/><Relationship Id="rId3" Type="http://schemas.openxmlformats.org/officeDocument/2006/relationships/image" Target="../media/image82.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png"/><Relationship Id="rId46" Type="http://schemas.openxmlformats.org/officeDocument/2006/relationships/image" Target="../media/image123.png"/><Relationship Id="rId20" Type="http://schemas.openxmlformats.org/officeDocument/2006/relationships/image" Target="../media/image98.png"/><Relationship Id="rId41" Type="http://schemas.openxmlformats.org/officeDocument/2006/relationships/image" Target="../media/image15.png"/></Relationships>
</file>

<file path=ppt/slides/_rels/slide6.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png"/><Relationship Id="rId26" Type="http://schemas.openxmlformats.org/officeDocument/2006/relationships/image" Target="../media/image144.png"/><Relationship Id="rId39" Type="http://schemas.openxmlformats.org/officeDocument/2006/relationships/image" Target="../media/image155.png"/><Relationship Id="rId21" Type="http://schemas.openxmlformats.org/officeDocument/2006/relationships/image" Target="../media/image139.png"/><Relationship Id="rId34" Type="http://schemas.openxmlformats.org/officeDocument/2006/relationships/image" Target="../media/image151.png"/><Relationship Id="rId42" Type="http://schemas.openxmlformats.org/officeDocument/2006/relationships/image" Target="../media/image158.png"/><Relationship Id="rId7" Type="http://schemas.openxmlformats.org/officeDocument/2006/relationships/image" Target="../media/image39.png"/><Relationship Id="rId2" Type="http://schemas.openxmlformats.org/officeDocument/2006/relationships/image" Target="../media/image59.png"/><Relationship Id="rId16" Type="http://schemas.openxmlformats.org/officeDocument/2006/relationships/image" Target="../media/image134.png"/><Relationship Id="rId29" Type="http://schemas.openxmlformats.org/officeDocument/2006/relationships/image" Target="../media/image147.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29.png"/><Relationship Id="rId24" Type="http://schemas.openxmlformats.org/officeDocument/2006/relationships/image" Target="../media/image142.png"/><Relationship Id="rId32" Type="http://schemas.openxmlformats.org/officeDocument/2006/relationships/image" Target="../media/image150.png"/><Relationship Id="rId37" Type="http://schemas.openxmlformats.org/officeDocument/2006/relationships/image" Target="../media/image154.png"/><Relationship Id="rId40" Type="http://schemas.openxmlformats.org/officeDocument/2006/relationships/image" Target="../media/image156.png"/><Relationship Id="rId45" Type="http://schemas.openxmlformats.org/officeDocument/2006/relationships/image" Target="../media/image159.png"/><Relationship Id="rId5" Type="http://schemas.openxmlformats.org/officeDocument/2006/relationships/image" Target="../media/image125.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3.png"/><Relationship Id="rId10" Type="http://schemas.openxmlformats.org/officeDocument/2006/relationships/image" Target="../media/image128.png"/><Relationship Id="rId19" Type="http://schemas.openxmlformats.org/officeDocument/2006/relationships/image" Target="../media/image137.png"/><Relationship Id="rId31" Type="http://schemas.openxmlformats.org/officeDocument/2006/relationships/image" Target="../media/image149.png"/><Relationship Id="rId44" Type="http://schemas.openxmlformats.org/officeDocument/2006/relationships/image" Target="../media/image77.png"/><Relationship Id="rId4" Type="http://schemas.openxmlformats.org/officeDocument/2006/relationships/image" Target="../media/image124.png"/><Relationship Id="rId9" Type="http://schemas.openxmlformats.org/officeDocument/2006/relationships/image" Target="../media/image22.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2.png"/><Relationship Id="rId43" Type="http://schemas.openxmlformats.org/officeDocument/2006/relationships/image" Target="../media/image15.png"/><Relationship Id="rId8" Type="http://schemas.openxmlformats.org/officeDocument/2006/relationships/image" Target="../media/image127.png"/><Relationship Id="rId3" Type="http://schemas.openxmlformats.org/officeDocument/2006/relationships/image" Target="../media/image56.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54.png"/><Relationship Id="rId38" Type="http://schemas.openxmlformats.org/officeDocument/2006/relationships/image" Target="../media/image46.png"/><Relationship Id="rId46" Type="http://schemas.openxmlformats.org/officeDocument/2006/relationships/image" Target="../media/image160.png"/><Relationship Id="rId20" Type="http://schemas.openxmlformats.org/officeDocument/2006/relationships/image" Target="../media/image138.png"/><Relationship Id="rId41" Type="http://schemas.openxmlformats.org/officeDocument/2006/relationships/image" Target="../media/image157.png"/></Relationships>
</file>

<file path=ppt/slides/_rels/slide7.xml.rels><?xml version="1.0" encoding="UTF-8" standalone="yes"?>
<Relationships xmlns="http://schemas.openxmlformats.org/package/2006/relationships"><Relationship Id="rId13" Type="http://schemas.openxmlformats.org/officeDocument/2006/relationships/image" Target="../media/image168.png"/><Relationship Id="rId18" Type="http://schemas.openxmlformats.org/officeDocument/2006/relationships/image" Target="../media/image171.png"/><Relationship Id="rId26" Type="http://schemas.openxmlformats.org/officeDocument/2006/relationships/image" Target="../media/image178.png"/><Relationship Id="rId39" Type="http://schemas.openxmlformats.org/officeDocument/2006/relationships/image" Target="../media/image191.png"/><Relationship Id="rId21" Type="http://schemas.openxmlformats.org/officeDocument/2006/relationships/image" Target="../media/image173.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6.png"/><Relationship Id="rId50" Type="http://schemas.openxmlformats.org/officeDocument/2006/relationships/image" Target="../media/image199.png"/><Relationship Id="rId55" Type="http://schemas.openxmlformats.org/officeDocument/2006/relationships/image" Target="../media/image204.png"/><Relationship Id="rId7" Type="http://schemas.openxmlformats.org/officeDocument/2006/relationships/image" Target="../media/image162.png"/><Relationship Id="rId2" Type="http://schemas.openxmlformats.org/officeDocument/2006/relationships/image" Target="../media/image20.png"/><Relationship Id="rId16" Type="http://schemas.openxmlformats.org/officeDocument/2006/relationships/image" Target="../media/image25.png"/><Relationship Id="rId29" Type="http://schemas.openxmlformats.org/officeDocument/2006/relationships/image" Target="../media/image181.png"/><Relationship Id="rId11" Type="http://schemas.openxmlformats.org/officeDocument/2006/relationships/image" Target="../media/image166.png"/><Relationship Id="rId24" Type="http://schemas.openxmlformats.org/officeDocument/2006/relationships/image" Target="../media/image176.png"/><Relationship Id="rId32" Type="http://schemas.openxmlformats.org/officeDocument/2006/relationships/image" Target="../media/image184.png"/><Relationship Id="rId37" Type="http://schemas.openxmlformats.org/officeDocument/2006/relationships/image" Target="../media/image189.png"/><Relationship Id="rId40" Type="http://schemas.openxmlformats.org/officeDocument/2006/relationships/image" Target="../media/image192.png"/><Relationship Id="rId45" Type="http://schemas.openxmlformats.org/officeDocument/2006/relationships/image" Target="../media/image86.png"/><Relationship Id="rId53" Type="http://schemas.openxmlformats.org/officeDocument/2006/relationships/image" Target="../media/image202.png"/><Relationship Id="rId5" Type="http://schemas.openxmlformats.org/officeDocument/2006/relationships/image" Target="../media/image55.png"/><Relationship Id="rId10" Type="http://schemas.openxmlformats.org/officeDocument/2006/relationships/image" Target="../media/image165.png"/><Relationship Id="rId19" Type="http://schemas.openxmlformats.org/officeDocument/2006/relationships/image" Target="../media/image159.png"/><Relationship Id="rId31" Type="http://schemas.openxmlformats.org/officeDocument/2006/relationships/image" Target="../media/image183.png"/><Relationship Id="rId44" Type="http://schemas.openxmlformats.org/officeDocument/2006/relationships/image" Target="../media/image195.png"/><Relationship Id="rId52" Type="http://schemas.openxmlformats.org/officeDocument/2006/relationships/image" Target="../media/image201.png"/><Relationship Id="rId4" Type="http://schemas.openxmlformats.org/officeDocument/2006/relationships/image" Target="../media/image22.png"/><Relationship Id="rId9" Type="http://schemas.openxmlformats.org/officeDocument/2006/relationships/image" Target="../media/image164.png"/><Relationship Id="rId14" Type="http://schemas.openxmlformats.org/officeDocument/2006/relationships/image" Target="../media/image96.png"/><Relationship Id="rId22" Type="http://schemas.openxmlformats.org/officeDocument/2006/relationships/image" Target="../media/image174.png"/><Relationship Id="rId27" Type="http://schemas.openxmlformats.org/officeDocument/2006/relationships/image" Target="../media/image179.png"/><Relationship Id="rId30" Type="http://schemas.openxmlformats.org/officeDocument/2006/relationships/image" Target="../media/image182.png"/><Relationship Id="rId35" Type="http://schemas.openxmlformats.org/officeDocument/2006/relationships/image" Target="../media/image187.png"/><Relationship Id="rId43" Type="http://schemas.openxmlformats.org/officeDocument/2006/relationships/image" Target="../media/image16.png"/><Relationship Id="rId48" Type="http://schemas.openxmlformats.org/officeDocument/2006/relationships/image" Target="../media/image197.png"/><Relationship Id="rId8" Type="http://schemas.openxmlformats.org/officeDocument/2006/relationships/image" Target="../media/image163.png"/><Relationship Id="rId51" Type="http://schemas.openxmlformats.org/officeDocument/2006/relationships/image" Target="../media/image200.png"/><Relationship Id="rId3" Type="http://schemas.openxmlformats.org/officeDocument/2006/relationships/image" Target="../media/image93.png"/><Relationship Id="rId12" Type="http://schemas.openxmlformats.org/officeDocument/2006/relationships/image" Target="../media/image167.png"/><Relationship Id="rId17" Type="http://schemas.openxmlformats.org/officeDocument/2006/relationships/image" Target="../media/image170.png"/><Relationship Id="rId25" Type="http://schemas.openxmlformats.org/officeDocument/2006/relationships/image" Target="../media/image177.png"/><Relationship Id="rId33" Type="http://schemas.openxmlformats.org/officeDocument/2006/relationships/image" Target="../media/image185.png"/><Relationship Id="rId38" Type="http://schemas.openxmlformats.org/officeDocument/2006/relationships/image" Target="../media/image190.png"/><Relationship Id="rId46" Type="http://schemas.openxmlformats.org/officeDocument/2006/relationships/image" Target="../media/image87.png"/><Relationship Id="rId20" Type="http://schemas.openxmlformats.org/officeDocument/2006/relationships/image" Target="../media/image172.png"/><Relationship Id="rId41" Type="http://schemas.openxmlformats.org/officeDocument/2006/relationships/image" Target="../media/image193.png"/><Relationship Id="rId54" Type="http://schemas.openxmlformats.org/officeDocument/2006/relationships/image" Target="../media/image203.png"/><Relationship Id="rId1" Type="http://schemas.openxmlformats.org/officeDocument/2006/relationships/slideLayout" Target="../slideLayouts/slideLayout5.xml"/><Relationship Id="rId6" Type="http://schemas.openxmlformats.org/officeDocument/2006/relationships/image" Target="../media/image161.png"/><Relationship Id="rId15" Type="http://schemas.openxmlformats.org/officeDocument/2006/relationships/image" Target="../media/image169.png"/><Relationship Id="rId23" Type="http://schemas.openxmlformats.org/officeDocument/2006/relationships/image" Target="../media/image175.png"/><Relationship Id="rId28" Type="http://schemas.openxmlformats.org/officeDocument/2006/relationships/image" Target="../media/image180.png"/><Relationship Id="rId36" Type="http://schemas.openxmlformats.org/officeDocument/2006/relationships/image" Target="../media/image188.png"/><Relationship Id="rId49" Type="http://schemas.openxmlformats.org/officeDocument/2006/relationships/image" Target="../media/image198.png"/></Relationships>
</file>

<file path=ppt/slides/_rels/slide8.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96.png"/><Relationship Id="rId26" Type="http://schemas.openxmlformats.org/officeDocument/2006/relationships/image" Target="../media/image219.png"/><Relationship Id="rId39" Type="http://schemas.openxmlformats.org/officeDocument/2006/relationships/image" Target="../media/image227.png"/><Relationship Id="rId21" Type="http://schemas.openxmlformats.org/officeDocument/2006/relationships/image" Target="../media/image217.png"/><Relationship Id="rId34" Type="http://schemas.openxmlformats.org/officeDocument/2006/relationships/image" Target="../media/image223.png"/><Relationship Id="rId7" Type="http://schemas.openxmlformats.org/officeDocument/2006/relationships/image" Target="../media/image22.png"/><Relationship Id="rId12" Type="http://schemas.openxmlformats.org/officeDocument/2006/relationships/image" Target="../media/image210.png"/><Relationship Id="rId17" Type="http://schemas.openxmlformats.org/officeDocument/2006/relationships/image" Target="../media/image214.png"/><Relationship Id="rId25" Type="http://schemas.openxmlformats.org/officeDocument/2006/relationships/image" Target="../media/image218.png"/><Relationship Id="rId33" Type="http://schemas.openxmlformats.org/officeDocument/2006/relationships/image" Target="../media/image222.png"/><Relationship Id="rId38"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185.png"/><Relationship Id="rId20" Type="http://schemas.openxmlformats.org/officeDocument/2006/relationships/image" Target="../media/image216.png"/><Relationship Id="rId29"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209.png"/><Relationship Id="rId24" Type="http://schemas.openxmlformats.org/officeDocument/2006/relationships/image" Target="../media/image175.png"/><Relationship Id="rId32" Type="http://schemas.openxmlformats.org/officeDocument/2006/relationships/image" Target="../media/image221.png"/><Relationship Id="rId37" Type="http://schemas.openxmlformats.org/officeDocument/2006/relationships/image" Target="../media/image226.png"/><Relationship Id="rId40" Type="http://schemas.openxmlformats.org/officeDocument/2006/relationships/image" Target="../media/image16.png"/><Relationship Id="rId5" Type="http://schemas.openxmlformats.org/officeDocument/2006/relationships/image" Target="../media/image206.png"/><Relationship Id="rId15" Type="http://schemas.openxmlformats.org/officeDocument/2006/relationships/image" Target="../media/image213.png"/><Relationship Id="rId23" Type="http://schemas.openxmlformats.org/officeDocument/2006/relationships/image" Target="../media/image194.png"/><Relationship Id="rId28" Type="http://schemas.openxmlformats.org/officeDocument/2006/relationships/image" Target="../media/image46.png"/><Relationship Id="rId36" Type="http://schemas.openxmlformats.org/officeDocument/2006/relationships/image" Target="../media/image225.png"/><Relationship Id="rId10" Type="http://schemas.openxmlformats.org/officeDocument/2006/relationships/image" Target="../media/image208.png"/><Relationship Id="rId19" Type="http://schemas.openxmlformats.org/officeDocument/2006/relationships/image" Target="../media/image215.png"/><Relationship Id="rId31" Type="http://schemas.openxmlformats.org/officeDocument/2006/relationships/image" Target="../media/image202.png"/><Relationship Id="rId4" Type="http://schemas.openxmlformats.org/officeDocument/2006/relationships/image" Target="../media/image205.png"/><Relationship Id="rId9" Type="http://schemas.openxmlformats.org/officeDocument/2006/relationships/image" Target="../media/image207.png"/><Relationship Id="rId14" Type="http://schemas.openxmlformats.org/officeDocument/2006/relationships/image" Target="../media/image212.png"/><Relationship Id="rId22" Type="http://schemas.openxmlformats.org/officeDocument/2006/relationships/image" Target="../media/image67.png"/><Relationship Id="rId27" Type="http://schemas.openxmlformats.org/officeDocument/2006/relationships/image" Target="../media/image220.png"/><Relationship Id="rId30" Type="http://schemas.openxmlformats.org/officeDocument/2006/relationships/image" Target="../media/image201.png"/><Relationship Id="rId35" Type="http://schemas.openxmlformats.org/officeDocument/2006/relationships/image" Target="../media/image224.png"/><Relationship Id="rId8" Type="http://schemas.openxmlformats.org/officeDocument/2006/relationships/image" Target="../media/image25.png"/><Relationship Id="rId3" Type="http://schemas.openxmlformats.org/officeDocument/2006/relationships/image" Target="../media/image59.png"/></Relationships>
</file>

<file path=ppt/slides/_rels/slide9.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image" Target="../media/image234.png"/><Relationship Id="rId26" Type="http://schemas.openxmlformats.org/officeDocument/2006/relationships/image" Target="../media/image241.png"/><Relationship Id="rId39" Type="http://schemas.openxmlformats.org/officeDocument/2006/relationships/image" Target="../media/image140.png"/><Relationship Id="rId21" Type="http://schemas.openxmlformats.org/officeDocument/2006/relationships/image" Target="../media/image171.png"/><Relationship Id="rId34" Type="http://schemas.openxmlformats.org/officeDocument/2006/relationships/image" Target="../media/image247.png"/><Relationship Id="rId42"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image" Target="../media/image166.png"/><Relationship Id="rId16" Type="http://schemas.openxmlformats.org/officeDocument/2006/relationships/image" Target="../media/image233.png"/><Relationship Id="rId20" Type="http://schemas.openxmlformats.org/officeDocument/2006/relationships/image" Target="../media/image236.png"/><Relationship Id="rId29" Type="http://schemas.openxmlformats.org/officeDocument/2006/relationships/image" Target="../media/image244.png"/><Relationship Id="rId41"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38.png"/><Relationship Id="rId24" Type="http://schemas.openxmlformats.org/officeDocument/2006/relationships/image" Target="../media/image239.png"/><Relationship Id="rId32" Type="http://schemas.openxmlformats.org/officeDocument/2006/relationships/image" Target="../media/image172.png"/><Relationship Id="rId37" Type="http://schemas.openxmlformats.org/officeDocument/2006/relationships/image" Target="../media/image250.png"/><Relationship Id="rId40" Type="http://schemas.openxmlformats.org/officeDocument/2006/relationships/image" Target="../media/image252.png"/><Relationship Id="rId5" Type="http://schemas.openxmlformats.org/officeDocument/2006/relationships/image" Target="../media/image96.png"/><Relationship Id="rId15" Type="http://schemas.openxmlformats.org/officeDocument/2006/relationships/image" Target="../media/image54.png"/><Relationship Id="rId23" Type="http://schemas.openxmlformats.org/officeDocument/2006/relationships/image" Target="../media/image238.png"/><Relationship Id="rId28" Type="http://schemas.openxmlformats.org/officeDocument/2006/relationships/image" Target="../media/image243.png"/><Relationship Id="rId36" Type="http://schemas.openxmlformats.org/officeDocument/2006/relationships/image" Target="../media/image249.png"/><Relationship Id="rId10" Type="http://schemas.openxmlformats.org/officeDocument/2006/relationships/image" Target="../media/image230.png"/><Relationship Id="rId19" Type="http://schemas.openxmlformats.org/officeDocument/2006/relationships/image" Target="../media/image235.png"/><Relationship Id="rId31" Type="http://schemas.openxmlformats.org/officeDocument/2006/relationships/image" Target="../media/image159.png"/><Relationship Id="rId4" Type="http://schemas.openxmlformats.org/officeDocument/2006/relationships/image" Target="../media/image168.png"/><Relationship Id="rId9" Type="http://schemas.openxmlformats.org/officeDocument/2006/relationships/image" Target="../media/image229.png"/><Relationship Id="rId14" Type="http://schemas.openxmlformats.org/officeDocument/2006/relationships/image" Target="../media/image232.png"/><Relationship Id="rId22" Type="http://schemas.openxmlformats.org/officeDocument/2006/relationships/image" Target="../media/image237.png"/><Relationship Id="rId27" Type="http://schemas.openxmlformats.org/officeDocument/2006/relationships/image" Target="../media/image242.png"/><Relationship Id="rId30" Type="http://schemas.openxmlformats.org/officeDocument/2006/relationships/image" Target="../media/image245.png"/><Relationship Id="rId35" Type="http://schemas.openxmlformats.org/officeDocument/2006/relationships/image" Target="../media/image248.png"/><Relationship Id="rId8" Type="http://schemas.openxmlformats.org/officeDocument/2006/relationships/image" Target="../media/image228.png"/><Relationship Id="rId3" Type="http://schemas.openxmlformats.org/officeDocument/2006/relationships/image" Target="../media/image167.png"/><Relationship Id="rId12" Type="http://schemas.openxmlformats.org/officeDocument/2006/relationships/image" Target="../media/image231.png"/><Relationship Id="rId17" Type="http://schemas.openxmlformats.org/officeDocument/2006/relationships/image" Target="../media/image163.png"/><Relationship Id="rId25" Type="http://schemas.openxmlformats.org/officeDocument/2006/relationships/image" Target="../media/image240.png"/><Relationship Id="rId33" Type="http://schemas.openxmlformats.org/officeDocument/2006/relationships/image" Target="../media/image246.png"/><Relationship Id="rId38" Type="http://schemas.openxmlformats.org/officeDocument/2006/relationships/image" Target="../media/image2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hteck"/>
          <p:cNvSpPr/>
          <p:nvPr/>
        </p:nvSpPr>
        <p:spPr>
          <a:xfrm>
            <a:off x="11434356" y="113742"/>
            <a:ext cx="2216868" cy="9526116"/>
          </a:xfrm>
          <a:prstGeom prst="rect">
            <a:avLst/>
          </a:prstGeom>
          <a:solidFill>
            <a:schemeClr val="accent4">
              <a:hueOff val="-1081314"/>
              <a:satOff val="4338"/>
              <a:lumOff val="-8931"/>
              <a:alpha val="5003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0" name="Rechteck"/>
          <p:cNvSpPr/>
          <p:nvPr/>
        </p:nvSpPr>
        <p:spPr>
          <a:xfrm>
            <a:off x="2403821" y="102986"/>
            <a:ext cx="2217717" cy="9547628"/>
          </a:xfrm>
          <a:prstGeom prst="rect">
            <a:avLst/>
          </a:prstGeom>
          <a:solidFill>
            <a:schemeClr val="accent4">
              <a:hueOff val="366961"/>
              <a:satOff val="4172"/>
              <a:lumOff val="11129"/>
              <a:alpha val="4961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1" name="Rechteck"/>
          <p:cNvSpPr/>
          <p:nvPr/>
        </p:nvSpPr>
        <p:spPr>
          <a:xfrm>
            <a:off x="9183689" y="113742"/>
            <a:ext cx="2216868" cy="9526116"/>
          </a:xfrm>
          <a:prstGeom prst="rect">
            <a:avLst/>
          </a:prstGeom>
          <a:solidFill>
            <a:schemeClr val="accent1">
              <a:alpha val="5011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2" name="Rechteck"/>
          <p:cNvSpPr/>
          <p:nvPr/>
        </p:nvSpPr>
        <p:spPr>
          <a:xfrm>
            <a:off x="6920729" y="102986"/>
            <a:ext cx="2225754" cy="9547628"/>
          </a:xfrm>
          <a:prstGeom prst="rect">
            <a:avLst/>
          </a:prstGeom>
          <a:solidFill>
            <a:schemeClr val="accent6">
              <a:alpha val="500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3" name="Rechteck"/>
          <p:cNvSpPr/>
          <p:nvPr/>
        </p:nvSpPr>
        <p:spPr>
          <a:xfrm>
            <a:off x="4665806" y="102986"/>
            <a:ext cx="2217718" cy="9547628"/>
          </a:xfrm>
          <a:prstGeom prst="rect">
            <a:avLst/>
          </a:prstGeom>
          <a:solidFill>
            <a:schemeClr val="accent3">
              <a:alpha val="49997"/>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4" name="Rechteck"/>
          <p:cNvSpPr/>
          <p:nvPr/>
        </p:nvSpPr>
        <p:spPr>
          <a:xfrm>
            <a:off x="140976" y="102986"/>
            <a:ext cx="2223758" cy="9547628"/>
          </a:xfrm>
          <a:prstGeom prst="rect">
            <a:avLst/>
          </a:prstGeom>
          <a:solidFill>
            <a:srgbClr val="D6D5D5">
              <a:alpha val="75032"/>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5" name="Abgerundetes Rechteck"/>
          <p:cNvSpPr/>
          <p:nvPr/>
        </p:nvSpPr>
        <p:spPr>
          <a:xfrm>
            <a:off x="330200" y="1298782"/>
            <a:ext cx="13131801" cy="7156036"/>
          </a:xfrm>
          <a:prstGeom prst="roundRect">
            <a:avLst>
              <a:gd name="adj" fmla="val 3323"/>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6" name="Symbolpfade für MTDE 6x11…"/>
          <p:cNvSpPr txBox="1">
            <a:spLocks noGrp="1"/>
          </p:cNvSpPr>
          <p:nvPr>
            <p:ph type="ctrTitle"/>
          </p:nvPr>
        </p:nvSpPr>
        <p:spPr>
          <a:xfrm>
            <a:off x="1809626" y="2772922"/>
            <a:ext cx="10172948" cy="4028526"/>
          </a:xfrm>
          <a:prstGeom prst="rect">
            <a:avLst/>
          </a:prstGeom>
          <a:solidFill>
            <a:srgbClr val="FFFFFF"/>
          </a:solidFill>
        </p:spPr>
        <p:txBody>
          <a:bodyPr>
            <a:normAutofit fontScale="90000"/>
          </a:bodyPr>
          <a:lstStyle/>
          <a:p>
            <a:pPr defTabSz="426466">
              <a:lnSpc>
                <a:spcPct val="140000"/>
              </a:lnSpc>
              <a:defRPr sz="1752" b="1">
                <a:latin typeface="ABeZeh"/>
                <a:ea typeface="ABeZeh"/>
                <a:cs typeface="ABeZeh"/>
                <a:sym typeface="ABeZeh"/>
              </a:defRPr>
            </a:pPr>
            <a:endParaRPr dirty="0"/>
          </a:p>
          <a:p>
            <a:pPr defTabSz="426466">
              <a:lnSpc>
                <a:spcPct val="120000"/>
              </a:lnSpc>
              <a:defRPr sz="5840" b="1">
                <a:latin typeface="ABeZeh"/>
                <a:ea typeface="ABeZeh"/>
                <a:cs typeface="ABeZeh"/>
                <a:sym typeface="ABeZeh"/>
              </a:defRPr>
            </a:pPr>
            <a:r>
              <a:rPr dirty="0" err="1"/>
              <a:t>Symbolpfade</a:t>
            </a:r>
            <a:r>
              <a:rPr dirty="0"/>
              <a:t> </a:t>
            </a:r>
            <a:r>
              <a:rPr dirty="0" err="1"/>
              <a:t>für</a:t>
            </a:r>
            <a:r>
              <a:rPr dirty="0"/>
              <a:t> MTDE 6x11</a:t>
            </a:r>
          </a:p>
          <a:p>
            <a:pPr defTabSz="426466">
              <a:lnSpc>
                <a:spcPct val="120000"/>
              </a:lnSpc>
              <a:defRPr sz="5840" b="1">
                <a:latin typeface="ABeZeh"/>
                <a:ea typeface="ABeZeh"/>
                <a:cs typeface="ABeZeh"/>
                <a:sym typeface="ABeZeh"/>
              </a:defRPr>
            </a:pPr>
            <a:r>
              <a:rPr dirty="0" err="1"/>
              <a:t>zum</a:t>
            </a:r>
            <a:r>
              <a:rPr dirty="0"/>
              <a:t> Modelling </a:t>
            </a:r>
            <a:r>
              <a:rPr dirty="0" err="1"/>
              <a:t>im</a:t>
            </a:r>
            <a:r>
              <a:rPr dirty="0"/>
              <a:t> </a:t>
            </a:r>
            <a:r>
              <a:rPr dirty="0" err="1"/>
              <a:t>Alltag</a:t>
            </a:r>
            <a:endParaRPr dirty="0"/>
          </a:p>
          <a:p>
            <a:pPr defTabSz="333756">
              <a:lnSpc>
                <a:spcPts val="3500"/>
              </a:lnSpc>
              <a:spcBef>
                <a:spcPts val="2000"/>
              </a:spcBef>
              <a:defRPr sz="1898">
                <a:latin typeface="ABeZeh"/>
                <a:ea typeface="ABeZeh"/>
                <a:cs typeface="ABeZeh"/>
                <a:sym typeface="ABeZeh"/>
              </a:defRPr>
            </a:pPr>
            <a:r>
              <a:rPr dirty="0"/>
              <a:t>Angela </a:t>
            </a:r>
            <a:r>
              <a:rPr dirty="0" err="1"/>
              <a:t>Hallbauer</a:t>
            </a:r>
            <a:r>
              <a:rPr dirty="0"/>
              <a:t> </a:t>
            </a:r>
            <a:r>
              <a:rPr dirty="0" err="1"/>
              <a:t>i</a:t>
            </a:r>
            <a:r>
              <a:rPr dirty="0"/>
              <a:t>. A. an </a:t>
            </a:r>
            <a:r>
              <a:rPr dirty="0" err="1"/>
              <a:t>einen</a:t>
            </a:r>
            <a:r>
              <a:rPr dirty="0"/>
              <a:t> </a:t>
            </a:r>
            <a:r>
              <a:rPr dirty="0" err="1"/>
              <a:t>Vorschlag</a:t>
            </a:r>
            <a:r>
              <a:rPr dirty="0"/>
              <a:t> von The AAC Coach </a:t>
            </a:r>
            <a:r>
              <a:rPr lang="de-DE" dirty="0"/>
              <a:t>und eine</a:t>
            </a:r>
            <a:endParaRPr dirty="0"/>
          </a:p>
          <a:p>
            <a:pPr defTabSz="333756">
              <a:lnSpc>
                <a:spcPts val="3000"/>
              </a:lnSpc>
              <a:spcBef>
                <a:spcPts val="200"/>
              </a:spcBef>
              <a:defRPr sz="1898">
                <a:latin typeface="ABeZeh"/>
                <a:ea typeface="ABeZeh"/>
                <a:cs typeface="ABeZeh"/>
                <a:sym typeface="ABeZeh"/>
              </a:defRPr>
            </a:pPr>
            <a:r>
              <a:rPr dirty="0" err="1"/>
              <a:t>übersetzte</a:t>
            </a:r>
            <a:r>
              <a:rPr dirty="0"/>
              <a:t> </a:t>
            </a:r>
            <a:r>
              <a:rPr dirty="0" err="1"/>
              <a:t>Liste</a:t>
            </a:r>
            <a:r>
              <a:rPr dirty="0"/>
              <a:t> </a:t>
            </a:r>
            <a:r>
              <a:rPr dirty="0" err="1"/>
              <a:t>mit</a:t>
            </a:r>
            <a:r>
              <a:rPr dirty="0"/>
              <a:t> </a:t>
            </a:r>
            <a:r>
              <a:rPr dirty="0" err="1"/>
              <a:t>Begriffen</a:t>
            </a:r>
            <a:r>
              <a:rPr dirty="0"/>
              <a:t> </a:t>
            </a:r>
            <a:r>
              <a:rPr dirty="0" err="1"/>
              <a:t>zum</a:t>
            </a:r>
            <a:r>
              <a:rPr dirty="0"/>
              <a:t> Modelling </a:t>
            </a:r>
            <a:r>
              <a:rPr dirty="0" err="1"/>
              <a:t>im</a:t>
            </a:r>
            <a:r>
              <a:rPr dirty="0"/>
              <a:t> </a:t>
            </a:r>
            <a:r>
              <a:rPr dirty="0" err="1"/>
              <a:t>Alltag</a:t>
            </a:r>
            <a:r>
              <a:rPr dirty="0"/>
              <a:t> von Katharina </a:t>
            </a:r>
            <a:r>
              <a:rPr dirty="0" err="1"/>
              <a:t>Dellai-Schöbi</a:t>
            </a:r>
            <a:endParaRPr dirty="0"/>
          </a:p>
          <a:p>
            <a:pPr defTabSz="333756">
              <a:lnSpc>
                <a:spcPts val="3000"/>
              </a:lnSpc>
              <a:spcBef>
                <a:spcPts val="200"/>
              </a:spcBef>
              <a:defRPr sz="1898">
                <a:latin typeface="ABeZeh"/>
                <a:ea typeface="ABeZeh"/>
                <a:cs typeface="ABeZeh"/>
                <a:sym typeface="ABeZeh"/>
              </a:defRPr>
            </a:pPr>
            <a:r>
              <a:rPr dirty="0"/>
              <a:t>METACOM </a:t>
            </a:r>
            <a:r>
              <a:rPr dirty="0" err="1"/>
              <a:t>Symbole</a:t>
            </a:r>
            <a:r>
              <a:rPr dirty="0"/>
              <a:t> © Annette Kitzinger</a:t>
            </a:r>
          </a:p>
        </p:txBody>
      </p:sp>
      <p:sp>
        <p:nvSpPr>
          <p:cNvPr id="127" name="Sich beschweren"/>
          <p:cNvSpPr txBox="1"/>
          <p:nvPr/>
        </p:nvSpPr>
        <p:spPr>
          <a:xfrm>
            <a:off x="313643" y="347187"/>
            <a:ext cx="1878424"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400" b="0">
                <a:solidFill>
                  <a:srgbClr val="5E5E5E"/>
                </a:solidFill>
                <a:latin typeface="ABeZeh"/>
                <a:ea typeface="ABeZeh"/>
                <a:cs typeface="ABeZeh"/>
                <a:sym typeface="ABeZeh"/>
              </a:defRPr>
            </a:lvl1pPr>
          </a:lstStyle>
          <a:p>
            <a:r>
              <a:t>Sich beschweren</a:t>
            </a:r>
          </a:p>
        </p:txBody>
      </p:sp>
      <p:sp>
        <p:nvSpPr>
          <p:cNvPr id="128" name="Kommentieren"/>
          <p:cNvSpPr txBox="1"/>
          <p:nvPr/>
        </p:nvSpPr>
        <p:spPr>
          <a:xfrm>
            <a:off x="2560768" y="347187"/>
            <a:ext cx="1903824"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400" b="0">
                <a:solidFill>
                  <a:srgbClr val="5E5E5E"/>
                </a:solidFill>
                <a:latin typeface="ABeZeh"/>
                <a:ea typeface="ABeZeh"/>
                <a:cs typeface="ABeZeh"/>
                <a:sym typeface="ABeZeh"/>
              </a:defRPr>
            </a:lvl1pPr>
          </a:lstStyle>
          <a:p>
            <a:r>
              <a:t>Kommentieren</a:t>
            </a:r>
          </a:p>
        </p:txBody>
      </p:sp>
      <p:sp>
        <p:nvSpPr>
          <p:cNvPr id="129" name="Auffordern"/>
          <p:cNvSpPr txBox="1"/>
          <p:nvPr/>
        </p:nvSpPr>
        <p:spPr>
          <a:xfrm>
            <a:off x="4833292" y="347187"/>
            <a:ext cx="1903824"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400" b="0">
                <a:solidFill>
                  <a:srgbClr val="5E5E5E"/>
                </a:solidFill>
                <a:latin typeface="ABeZeh"/>
                <a:ea typeface="ABeZeh"/>
                <a:cs typeface="ABeZeh"/>
                <a:sym typeface="ABeZeh"/>
              </a:defRPr>
            </a:lvl1pPr>
          </a:lstStyle>
          <a:p>
            <a:r>
              <a:t>Auffordern</a:t>
            </a:r>
          </a:p>
        </p:txBody>
      </p:sp>
      <p:sp>
        <p:nvSpPr>
          <p:cNvPr id="130" name="Fragen stellen"/>
          <p:cNvSpPr txBox="1"/>
          <p:nvPr/>
        </p:nvSpPr>
        <p:spPr>
          <a:xfrm>
            <a:off x="7077081" y="347187"/>
            <a:ext cx="1903824"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400" b="0">
                <a:solidFill>
                  <a:srgbClr val="5E5E5E"/>
                </a:solidFill>
                <a:latin typeface="ABeZeh"/>
                <a:ea typeface="ABeZeh"/>
                <a:cs typeface="ABeZeh"/>
                <a:sym typeface="ABeZeh"/>
              </a:defRPr>
            </a:lvl1pPr>
          </a:lstStyle>
          <a:p>
            <a:r>
              <a:t>Fragen stellen</a:t>
            </a:r>
          </a:p>
        </p:txBody>
      </p:sp>
      <p:sp>
        <p:nvSpPr>
          <p:cNvPr id="131" name="Um etwas bitten"/>
          <p:cNvSpPr txBox="1"/>
          <p:nvPr/>
        </p:nvSpPr>
        <p:spPr>
          <a:xfrm>
            <a:off x="9262068" y="347187"/>
            <a:ext cx="1891124"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400" b="0">
                <a:solidFill>
                  <a:srgbClr val="5E5E5E"/>
                </a:solidFill>
                <a:latin typeface="ABeZeh"/>
                <a:ea typeface="ABeZeh"/>
                <a:cs typeface="ABeZeh"/>
                <a:sym typeface="ABeZeh"/>
              </a:defRPr>
            </a:lvl1pPr>
          </a:lstStyle>
          <a:p>
            <a:r>
              <a:t>Um etwas bitten</a:t>
            </a:r>
          </a:p>
        </p:txBody>
      </p:sp>
      <p:sp>
        <p:nvSpPr>
          <p:cNvPr id="132" name="Erzählen"/>
          <p:cNvSpPr txBox="1"/>
          <p:nvPr/>
        </p:nvSpPr>
        <p:spPr>
          <a:xfrm>
            <a:off x="11597228" y="347187"/>
            <a:ext cx="1891124"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400" b="0">
                <a:solidFill>
                  <a:srgbClr val="5E5E5E"/>
                </a:solidFill>
                <a:latin typeface="ABeZeh"/>
                <a:ea typeface="ABeZeh"/>
                <a:cs typeface="ABeZeh"/>
                <a:sym typeface="ABeZeh"/>
              </a:defRPr>
            </a:lvl1pPr>
          </a:lstStyle>
          <a:p>
            <a:r>
              <a:t>Erzählen</a:t>
            </a:r>
          </a:p>
        </p:txBody>
      </p:sp>
      <p:pic>
        <p:nvPicPr>
          <p:cNvPr id="133" name="Bild" descr="Bild"/>
          <p:cNvPicPr>
            <a:picLocks noChangeAspect="1"/>
          </p:cNvPicPr>
          <p:nvPr/>
        </p:nvPicPr>
        <p:blipFill>
          <a:blip r:embed="rId2"/>
          <a:stretch>
            <a:fillRect/>
          </a:stretch>
        </p:blipFill>
        <p:spPr>
          <a:xfrm>
            <a:off x="8678867" y="1636924"/>
            <a:ext cx="955205" cy="796907"/>
          </a:xfrm>
          <a:prstGeom prst="rect">
            <a:avLst/>
          </a:prstGeom>
          <a:ln w="12700">
            <a:miter lim="400000"/>
          </a:ln>
        </p:spPr>
      </p:pic>
      <p:pic>
        <p:nvPicPr>
          <p:cNvPr id="134" name="Bild" descr="Bild"/>
          <p:cNvPicPr>
            <a:picLocks noChangeAspect="1"/>
          </p:cNvPicPr>
          <p:nvPr/>
        </p:nvPicPr>
        <p:blipFill>
          <a:blip r:embed="rId3"/>
          <a:stretch>
            <a:fillRect/>
          </a:stretch>
        </p:blipFill>
        <p:spPr>
          <a:xfrm>
            <a:off x="10941826" y="1637872"/>
            <a:ext cx="952933" cy="795011"/>
          </a:xfrm>
          <a:prstGeom prst="rect">
            <a:avLst/>
          </a:prstGeom>
          <a:ln w="12700">
            <a:miter lim="400000"/>
          </a:ln>
        </p:spPr>
      </p:pic>
      <p:pic>
        <p:nvPicPr>
          <p:cNvPr id="135" name="Bild" descr="Bild"/>
          <p:cNvPicPr>
            <a:picLocks noChangeAspect="1"/>
          </p:cNvPicPr>
          <p:nvPr/>
        </p:nvPicPr>
        <p:blipFill>
          <a:blip r:embed="rId4"/>
          <a:stretch>
            <a:fillRect/>
          </a:stretch>
        </p:blipFill>
        <p:spPr>
          <a:xfrm>
            <a:off x="12263120" y="2656553"/>
            <a:ext cx="955205" cy="796906"/>
          </a:xfrm>
          <a:prstGeom prst="rect">
            <a:avLst/>
          </a:prstGeom>
          <a:ln w="12700">
            <a:miter lim="400000"/>
          </a:ln>
        </p:spPr>
      </p:pic>
      <p:pic>
        <p:nvPicPr>
          <p:cNvPr id="136" name="Bild" descr="Bild"/>
          <p:cNvPicPr>
            <a:picLocks noChangeAspect="1"/>
          </p:cNvPicPr>
          <p:nvPr/>
        </p:nvPicPr>
        <p:blipFill>
          <a:blip r:embed="rId5"/>
          <a:stretch>
            <a:fillRect/>
          </a:stretch>
        </p:blipFill>
        <p:spPr>
          <a:xfrm>
            <a:off x="12263120" y="4353203"/>
            <a:ext cx="955205" cy="796906"/>
          </a:xfrm>
          <a:prstGeom prst="rect">
            <a:avLst/>
          </a:prstGeom>
          <a:ln w="12700">
            <a:miter lim="400000"/>
          </a:ln>
        </p:spPr>
      </p:pic>
      <p:pic>
        <p:nvPicPr>
          <p:cNvPr id="137" name="Bild" descr="Bild"/>
          <p:cNvPicPr>
            <a:picLocks noChangeAspect="1"/>
          </p:cNvPicPr>
          <p:nvPr/>
        </p:nvPicPr>
        <p:blipFill>
          <a:blip r:embed="rId6"/>
          <a:stretch>
            <a:fillRect/>
          </a:stretch>
        </p:blipFill>
        <p:spPr>
          <a:xfrm>
            <a:off x="12260374" y="6049852"/>
            <a:ext cx="960697" cy="801488"/>
          </a:xfrm>
          <a:prstGeom prst="rect">
            <a:avLst/>
          </a:prstGeom>
          <a:ln w="12700">
            <a:miter lim="400000"/>
          </a:ln>
        </p:spPr>
      </p:pic>
      <p:pic>
        <p:nvPicPr>
          <p:cNvPr id="138" name="Bild" descr="Bild"/>
          <p:cNvPicPr>
            <a:picLocks noChangeAspect="1"/>
          </p:cNvPicPr>
          <p:nvPr/>
        </p:nvPicPr>
        <p:blipFill>
          <a:blip r:embed="rId7"/>
          <a:stretch>
            <a:fillRect/>
          </a:stretch>
        </p:blipFill>
        <p:spPr>
          <a:xfrm>
            <a:off x="10934920" y="7422842"/>
            <a:ext cx="955204" cy="796906"/>
          </a:xfrm>
          <a:prstGeom prst="rect">
            <a:avLst/>
          </a:prstGeom>
          <a:ln w="12700">
            <a:miter lim="400000"/>
          </a:ln>
        </p:spPr>
      </p:pic>
      <p:pic>
        <p:nvPicPr>
          <p:cNvPr id="139" name="Bild" descr="Bild"/>
          <p:cNvPicPr>
            <a:picLocks noChangeAspect="1"/>
          </p:cNvPicPr>
          <p:nvPr/>
        </p:nvPicPr>
        <p:blipFill>
          <a:blip r:embed="rId8"/>
          <a:stretch>
            <a:fillRect/>
          </a:stretch>
        </p:blipFill>
        <p:spPr>
          <a:xfrm>
            <a:off x="8673096" y="7422842"/>
            <a:ext cx="955205" cy="796906"/>
          </a:xfrm>
          <a:prstGeom prst="rect">
            <a:avLst/>
          </a:prstGeom>
          <a:ln w="12700">
            <a:miter lim="400000"/>
          </a:ln>
        </p:spPr>
      </p:pic>
      <p:pic>
        <p:nvPicPr>
          <p:cNvPr id="140" name="Bild" descr="Bild"/>
          <p:cNvPicPr>
            <a:picLocks noChangeAspect="1"/>
          </p:cNvPicPr>
          <p:nvPr/>
        </p:nvPicPr>
        <p:blipFill>
          <a:blip r:embed="rId9"/>
          <a:stretch>
            <a:fillRect/>
          </a:stretch>
        </p:blipFill>
        <p:spPr>
          <a:xfrm>
            <a:off x="6489546" y="7422842"/>
            <a:ext cx="955205" cy="796906"/>
          </a:xfrm>
          <a:prstGeom prst="rect">
            <a:avLst/>
          </a:prstGeom>
          <a:ln w="12700">
            <a:miter lim="400000"/>
          </a:ln>
        </p:spPr>
      </p:pic>
      <p:pic>
        <p:nvPicPr>
          <p:cNvPr id="141" name="Bild" descr="Bild"/>
          <p:cNvPicPr>
            <a:picLocks noChangeAspect="1"/>
          </p:cNvPicPr>
          <p:nvPr/>
        </p:nvPicPr>
        <p:blipFill>
          <a:blip r:embed="rId10"/>
          <a:stretch>
            <a:fillRect/>
          </a:stretch>
        </p:blipFill>
        <p:spPr>
          <a:xfrm>
            <a:off x="4156593" y="7422842"/>
            <a:ext cx="955205" cy="796906"/>
          </a:xfrm>
          <a:prstGeom prst="rect">
            <a:avLst/>
          </a:prstGeom>
          <a:ln w="12700">
            <a:miter lim="400000"/>
          </a:ln>
        </p:spPr>
      </p:pic>
      <p:pic>
        <p:nvPicPr>
          <p:cNvPr id="142" name="Bild" descr="Bild"/>
          <p:cNvPicPr>
            <a:picLocks noChangeAspect="1"/>
          </p:cNvPicPr>
          <p:nvPr/>
        </p:nvPicPr>
        <p:blipFill>
          <a:blip r:embed="rId11"/>
          <a:stretch>
            <a:fillRect/>
          </a:stretch>
        </p:blipFill>
        <p:spPr>
          <a:xfrm>
            <a:off x="1902076" y="7422842"/>
            <a:ext cx="955205" cy="796906"/>
          </a:xfrm>
          <a:prstGeom prst="rect">
            <a:avLst/>
          </a:prstGeom>
          <a:ln w="12700">
            <a:miter lim="400000"/>
          </a:ln>
        </p:spPr>
      </p:pic>
      <p:pic>
        <p:nvPicPr>
          <p:cNvPr id="143" name="Bild" descr="Bild"/>
          <p:cNvPicPr>
            <a:picLocks noChangeAspect="1"/>
          </p:cNvPicPr>
          <p:nvPr/>
        </p:nvPicPr>
        <p:blipFill>
          <a:blip r:embed="rId12"/>
          <a:stretch>
            <a:fillRect/>
          </a:stretch>
        </p:blipFill>
        <p:spPr>
          <a:xfrm>
            <a:off x="574625" y="6052968"/>
            <a:ext cx="953225" cy="795255"/>
          </a:xfrm>
          <a:prstGeom prst="rect">
            <a:avLst/>
          </a:prstGeom>
          <a:ln w="12700">
            <a:miter lim="400000"/>
          </a:ln>
        </p:spPr>
      </p:pic>
      <p:pic>
        <p:nvPicPr>
          <p:cNvPr id="144" name="Bild" descr="Bild"/>
          <p:cNvPicPr>
            <a:picLocks noChangeAspect="1"/>
          </p:cNvPicPr>
          <p:nvPr/>
        </p:nvPicPr>
        <p:blipFill>
          <a:blip r:embed="rId13"/>
          <a:stretch>
            <a:fillRect/>
          </a:stretch>
        </p:blipFill>
        <p:spPr>
          <a:xfrm>
            <a:off x="572645" y="4478347"/>
            <a:ext cx="955205" cy="796906"/>
          </a:xfrm>
          <a:prstGeom prst="rect">
            <a:avLst/>
          </a:prstGeom>
          <a:ln w="12700">
            <a:miter lim="400000"/>
          </a:ln>
        </p:spPr>
      </p:pic>
      <p:pic>
        <p:nvPicPr>
          <p:cNvPr id="145" name="Bild" descr="Bild"/>
          <p:cNvPicPr>
            <a:picLocks noChangeAspect="1"/>
          </p:cNvPicPr>
          <p:nvPr/>
        </p:nvPicPr>
        <p:blipFill>
          <a:blip r:embed="rId14"/>
          <a:stretch>
            <a:fillRect/>
          </a:stretch>
        </p:blipFill>
        <p:spPr>
          <a:xfrm>
            <a:off x="572645" y="2656553"/>
            <a:ext cx="955205" cy="796906"/>
          </a:xfrm>
          <a:prstGeom prst="rect">
            <a:avLst/>
          </a:prstGeom>
          <a:ln w="12700">
            <a:miter lim="400000"/>
          </a:ln>
        </p:spPr>
      </p:pic>
      <p:pic>
        <p:nvPicPr>
          <p:cNvPr id="146" name="Bild" descr="Bild"/>
          <p:cNvPicPr>
            <a:picLocks noChangeAspect="1"/>
          </p:cNvPicPr>
          <p:nvPr/>
        </p:nvPicPr>
        <p:blipFill>
          <a:blip r:embed="rId15"/>
          <a:stretch>
            <a:fillRect/>
          </a:stretch>
        </p:blipFill>
        <p:spPr>
          <a:xfrm>
            <a:off x="1821869" y="1630633"/>
            <a:ext cx="962747" cy="803198"/>
          </a:xfrm>
          <a:prstGeom prst="rect">
            <a:avLst/>
          </a:prstGeom>
          <a:ln w="12700">
            <a:miter lim="400000"/>
          </a:ln>
        </p:spPr>
      </p:pic>
      <p:pic>
        <p:nvPicPr>
          <p:cNvPr id="147" name="Bild" descr="Bild"/>
          <p:cNvPicPr>
            <a:picLocks noChangeAspect="1"/>
          </p:cNvPicPr>
          <p:nvPr/>
        </p:nvPicPr>
        <p:blipFill>
          <a:blip r:embed="rId16"/>
          <a:stretch>
            <a:fillRect/>
          </a:stretch>
        </p:blipFill>
        <p:spPr>
          <a:xfrm>
            <a:off x="4162364" y="1636924"/>
            <a:ext cx="955205" cy="796907"/>
          </a:xfrm>
          <a:prstGeom prst="rect">
            <a:avLst/>
          </a:prstGeom>
          <a:ln w="12700">
            <a:miter lim="400000"/>
          </a:ln>
        </p:spPr>
      </p:pic>
      <p:pic>
        <p:nvPicPr>
          <p:cNvPr id="148" name="Bild" descr="Bild"/>
          <p:cNvPicPr>
            <a:picLocks noChangeAspect="1"/>
          </p:cNvPicPr>
          <p:nvPr/>
        </p:nvPicPr>
        <p:blipFill>
          <a:blip r:embed="rId17"/>
          <a:stretch>
            <a:fillRect/>
          </a:stretch>
        </p:blipFill>
        <p:spPr>
          <a:xfrm>
            <a:off x="6495317" y="1636924"/>
            <a:ext cx="955205" cy="7969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Rechteck"/>
          <p:cNvSpPr/>
          <p:nvPr/>
        </p:nvSpPr>
        <p:spPr>
          <a:xfrm>
            <a:off x="107976" y="1026739"/>
            <a:ext cx="6744270"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59" name="Rechteck"/>
          <p:cNvSpPr/>
          <p:nvPr/>
        </p:nvSpPr>
        <p:spPr>
          <a:xfrm>
            <a:off x="6934200" y="1026739"/>
            <a:ext cx="6744269"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60" name="Was brauchen wir?"/>
          <p:cNvSpPr txBox="1"/>
          <p:nvPr/>
        </p:nvSpPr>
        <p:spPr>
          <a:xfrm>
            <a:off x="206750" y="104351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brauchen wir?</a:t>
            </a:r>
          </a:p>
        </p:txBody>
      </p:sp>
      <p:sp>
        <p:nvSpPr>
          <p:cNvPr id="661" name="Wo ist das?"/>
          <p:cNvSpPr txBox="1"/>
          <p:nvPr/>
        </p:nvSpPr>
        <p:spPr>
          <a:xfrm>
            <a:off x="206750" y="197462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das?</a:t>
            </a:r>
          </a:p>
        </p:txBody>
      </p:sp>
      <p:sp>
        <p:nvSpPr>
          <p:cNvPr id="662" name="Wie viel brauchen wir?"/>
          <p:cNvSpPr txBox="1"/>
          <p:nvPr/>
        </p:nvSpPr>
        <p:spPr>
          <a:xfrm>
            <a:off x="206750" y="292750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viel brauchen wir?</a:t>
            </a:r>
          </a:p>
        </p:txBody>
      </p:sp>
      <p:sp>
        <p:nvSpPr>
          <p:cNvPr id="663" name="Wer ist das?"/>
          <p:cNvSpPr txBox="1"/>
          <p:nvPr/>
        </p:nvSpPr>
        <p:spPr>
          <a:xfrm>
            <a:off x="198934" y="386494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ist das?</a:t>
            </a:r>
          </a:p>
        </p:txBody>
      </p:sp>
      <p:sp>
        <p:nvSpPr>
          <p:cNvPr id="664" name="Wann sind wir fertig?"/>
          <p:cNvSpPr txBox="1"/>
          <p:nvPr/>
        </p:nvSpPr>
        <p:spPr>
          <a:xfrm>
            <a:off x="214852" y="480693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sind wir fertig?</a:t>
            </a:r>
          </a:p>
        </p:txBody>
      </p:sp>
      <p:sp>
        <p:nvSpPr>
          <p:cNvPr id="665" name="Was/wie viel kostet das?"/>
          <p:cNvSpPr txBox="1"/>
          <p:nvPr/>
        </p:nvSpPr>
        <p:spPr>
          <a:xfrm>
            <a:off x="202985" y="57906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Was/wie viel kostet das?</a:t>
            </a:r>
          </a:p>
        </p:txBody>
      </p:sp>
      <p:sp>
        <p:nvSpPr>
          <p:cNvPr id="666" name="Haben wir alles?"/>
          <p:cNvSpPr txBox="1"/>
          <p:nvPr/>
        </p:nvSpPr>
        <p:spPr>
          <a:xfrm>
            <a:off x="218903" y="677072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Haben wir alles?</a:t>
            </a:r>
          </a:p>
        </p:txBody>
      </p:sp>
      <p:sp>
        <p:nvSpPr>
          <p:cNvPr id="667" name="Noch bezahlen?"/>
          <p:cNvSpPr txBox="1"/>
          <p:nvPr/>
        </p:nvSpPr>
        <p:spPr>
          <a:xfrm>
            <a:off x="211087" y="770817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bezahlen?</a:t>
            </a:r>
          </a:p>
        </p:txBody>
      </p:sp>
      <p:sp>
        <p:nvSpPr>
          <p:cNvPr id="668" name="Kann ich noch etwas haben?"/>
          <p:cNvSpPr txBox="1"/>
          <p:nvPr/>
        </p:nvSpPr>
        <p:spPr>
          <a:xfrm>
            <a:off x="227005" y="863746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Kann ich noch etwas haben?</a:t>
            </a:r>
          </a:p>
        </p:txBody>
      </p:sp>
      <p:sp>
        <p:nvSpPr>
          <p:cNvPr id="669" name="Ich möchte…"/>
          <p:cNvSpPr txBox="1"/>
          <p:nvPr/>
        </p:nvSpPr>
        <p:spPr>
          <a:xfrm>
            <a:off x="7027280" y="104782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a:t>
            </a:r>
          </a:p>
        </p:txBody>
      </p:sp>
      <p:sp>
        <p:nvSpPr>
          <p:cNvPr id="670" name="Ich suche…"/>
          <p:cNvSpPr txBox="1"/>
          <p:nvPr/>
        </p:nvSpPr>
        <p:spPr>
          <a:xfrm>
            <a:off x="7036762" y="197711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suche…</a:t>
            </a:r>
          </a:p>
        </p:txBody>
      </p:sp>
      <p:sp>
        <p:nvSpPr>
          <p:cNvPr id="671" name="Ich brauche Hilfe."/>
          <p:cNvSpPr txBox="1"/>
          <p:nvPr/>
        </p:nvSpPr>
        <p:spPr>
          <a:xfrm>
            <a:off x="7052680" y="294450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Hilfe.</a:t>
            </a:r>
          </a:p>
        </p:txBody>
      </p:sp>
      <p:sp>
        <p:nvSpPr>
          <p:cNvPr id="672" name="Leg auf Laufband."/>
          <p:cNvSpPr txBox="1"/>
          <p:nvPr/>
        </p:nvSpPr>
        <p:spPr>
          <a:xfrm>
            <a:off x="7044864" y="39200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Leg auf Laufband.</a:t>
            </a:r>
          </a:p>
        </p:txBody>
      </p:sp>
      <p:sp>
        <p:nvSpPr>
          <p:cNvPr id="673" name="Bezahl du."/>
          <p:cNvSpPr txBox="1"/>
          <p:nvPr/>
        </p:nvSpPr>
        <p:spPr>
          <a:xfrm>
            <a:off x="7060782" y="488744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Bezahl du.</a:t>
            </a:r>
          </a:p>
        </p:txBody>
      </p:sp>
      <p:sp>
        <p:nvSpPr>
          <p:cNvPr id="674" name="Gib mir Geld."/>
          <p:cNvSpPr txBox="1"/>
          <p:nvPr/>
        </p:nvSpPr>
        <p:spPr>
          <a:xfrm>
            <a:off x="7048915" y="580764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 Geld.</a:t>
            </a:r>
          </a:p>
        </p:txBody>
      </p:sp>
      <p:sp>
        <p:nvSpPr>
          <p:cNvPr id="675"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676" name="Um etwas bitten"/>
          <p:cNvSpPr txBox="1"/>
          <p:nvPr/>
        </p:nvSpPr>
        <p:spPr>
          <a:xfrm>
            <a:off x="1174953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677" name="Bild" descr="Bild"/>
          <p:cNvPicPr>
            <a:picLocks noChangeAspect="1"/>
          </p:cNvPicPr>
          <p:nvPr/>
        </p:nvPicPr>
        <p:blipFill>
          <a:blip r:embed="rId2"/>
          <a:stretch>
            <a:fillRect/>
          </a:stretch>
        </p:blipFill>
        <p:spPr>
          <a:xfrm>
            <a:off x="210801" y="1334279"/>
            <a:ext cx="1234489" cy="638098"/>
          </a:xfrm>
          <a:prstGeom prst="rect">
            <a:avLst/>
          </a:prstGeom>
          <a:ln w="12700">
            <a:miter lim="400000"/>
          </a:ln>
        </p:spPr>
      </p:pic>
      <p:pic>
        <p:nvPicPr>
          <p:cNvPr id="678" name="Bild" descr="Bild"/>
          <p:cNvPicPr>
            <a:picLocks noChangeAspect="1"/>
          </p:cNvPicPr>
          <p:nvPr/>
        </p:nvPicPr>
        <p:blipFill>
          <a:blip r:embed="rId3"/>
          <a:stretch>
            <a:fillRect/>
          </a:stretch>
        </p:blipFill>
        <p:spPr>
          <a:xfrm>
            <a:off x="210801" y="2316141"/>
            <a:ext cx="1234489" cy="638098"/>
          </a:xfrm>
          <a:prstGeom prst="rect">
            <a:avLst/>
          </a:prstGeom>
          <a:ln w="12700">
            <a:miter lim="400000"/>
          </a:ln>
        </p:spPr>
      </p:pic>
      <p:pic>
        <p:nvPicPr>
          <p:cNvPr id="679" name="Bild" descr="Bild"/>
          <p:cNvPicPr>
            <a:picLocks noChangeAspect="1"/>
          </p:cNvPicPr>
          <p:nvPr/>
        </p:nvPicPr>
        <p:blipFill>
          <a:blip r:embed="rId4"/>
          <a:stretch>
            <a:fillRect/>
          </a:stretch>
        </p:blipFill>
        <p:spPr>
          <a:xfrm>
            <a:off x="1527131" y="1334279"/>
            <a:ext cx="1830881" cy="638098"/>
          </a:xfrm>
          <a:prstGeom prst="rect">
            <a:avLst/>
          </a:prstGeom>
          <a:ln w="12700">
            <a:miter lim="400000"/>
          </a:ln>
        </p:spPr>
      </p:pic>
      <p:pic>
        <p:nvPicPr>
          <p:cNvPr id="680" name="IMG_3784.png" descr="IMG_3784.png"/>
          <p:cNvPicPr>
            <a:picLocks noChangeAspect="1"/>
          </p:cNvPicPr>
          <p:nvPr/>
        </p:nvPicPr>
        <p:blipFill>
          <a:blip r:embed="rId5"/>
          <a:stretch>
            <a:fillRect/>
          </a:stretch>
        </p:blipFill>
        <p:spPr>
          <a:xfrm>
            <a:off x="2027542" y="1313064"/>
            <a:ext cx="172106" cy="172106"/>
          </a:xfrm>
          <a:prstGeom prst="rect">
            <a:avLst/>
          </a:prstGeom>
          <a:ln w="12700">
            <a:miter lim="400000"/>
          </a:ln>
        </p:spPr>
      </p:pic>
      <p:pic>
        <p:nvPicPr>
          <p:cNvPr id="681" name="Bild" descr="Bild"/>
          <p:cNvPicPr>
            <a:picLocks noChangeAspect="1"/>
          </p:cNvPicPr>
          <p:nvPr/>
        </p:nvPicPr>
        <p:blipFill>
          <a:blip r:embed="rId6"/>
          <a:stretch>
            <a:fillRect/>
          </a:stretch>
        </p:blipFill>
        <p:spPr>
          <a:xfrm>
            <a:off x="3434362" y="1334279"/>
            <a:ext cx="638098" cy="638098"/>
          </a:xfrm>
          <a:prstGeom prst="rect">
            <a:avLst/>
          </a:prstGeom>
          <a:ln w="12700">
            <a:miter lim="400000"/>
          </a:ln>
        </p:spPr>
      </p:pic>
      <p:pic>
        <p:nvPicPr>
          <p:cNvPr id="682" name="Bild" descr="Bild"/>
          <p:cNvPicPr>
            <a:picLocks noChangeAspect="1"/>
          </p:cNvPicPr>
          <p:nvPr/>
        </p:nvPicPr>
        <p:blipFill>
          <a:blip r:embed="rId7"/>
          <a:stretch>
            <a:fillRect/>
          </a:stretch>
        </p:blipFill>
        <p:spPr>
          <a:xfrm>
            <a:off x="210801" y="3248624"/>
            <a:ext cx="1234489" cy="638099"/>
          </a:xfrm>
          <a:prstGeom prst="rect">
            <a:avLst/>
          </a:prstGeom>
          <a:ln w="12700">
            <a:miter lim="400000"/>
          </a:ln>
        </p:spPr>
      </p:pic>
      <p:pic>
        <p:nvPicPr>
          <p:cNvPr id="683" name="Bild" descr="Bild"/>
          <p:cNvPicPr>
            <a:picLocks noChangeAspect="1"/>
          </p:cNvPicPr>
          <p:nvPr/>
        </p:nvPicPr>
        <p:blipFill>
          <a:blip r:embed="rId8"/>
          <a:stretch>
            <a:fillRect/>
          </a:stretch>
        </p:blipFill>
        <p:spPr>
          <a:xfrm>
            <a:off x="632751" y="3177898"/>
            <a:ext cx="231054" cy="233136"/>
          </a:xfrm>
          <a:prstGeom prst="rect">
            <a:avLst/>
          </a:prstGeom>
          <a:ln w="12700">
            <a:miter lim="400000"/>
          </a:ln>
        </p:spPr>
      </p:pic>
      <p:pic>
        <p:nvPicPr>
          <p:cNvPr id="684" name="Bild" descr="Bild"/>
          <p:cNvPicPr>
            <a:picLocks noChangeAspect="1"/>
          </p:cNvPicPr>
          <p:nvPr/>
        </p:nvPicPr>
        <p:blipFill>
          <a:blip r:embed="rId9"/>
          <a:srcRect l="48633"/>
          <a:stretch>
            <a:fillRect/>
          </a:stretch>
        </p:blipFill>
        <p:spPr>
          <a:xfrm>
            <a:off x="1401936" y="3248784"/>
            <a:ext cx="633994" cy="637977"/>
          </a:xfrm>
          <a:prstGeom prst="rect">
            <a:avLst/>
          </a:prstGeom>
          <a:ln w="12700">
            <a:miter lim="400000"/>
          </a:ln>
        </p:spPr>
      </p:pic>
      <p:pic>
        <p:nvPicPr>
          <p:cNvPr id="685" name="Bild" descr="Bild"/>
          <p:cNvPicPr>
            <a:picLocks noChangeAspect="1"/>
          </p:cNvPicPr>
          <p:nvPr/>
        </p:nvPicPr>
        <p:blipFill>
          <a:blip r:embed="rId10"/>
          <a:stretch>
            <a:fillRect/>
          </a:stretch>
        </p:blipFill>
        <p:spPr>
          <a:xfrm>
            <a:off x="210801" y="4181716"/>
            <a:ext cx="1234489" cy="638098"/>
          </a:xfrm>
          <a:prstGeom prst="rect">
            <a:avLst/>
          </a:prstGeom>
          <a:ln w="12700">
            <a:miter lim="400000"/>
          </a:ln>
        </p:spPr>
      </p:pic>
      <p:pic>
        <p:nvPicPr>
          <p:cNvPr id="686" name="Bild" descr="Bild"/>
          <p:cNvPicPr>
            <a:picLocks noChangeAspect="1"/>
          </p:cNvPicPr>
          <p:nvPr/>
        </p:nvPicPr>
        <p:blipFill>
          <a:blip r:embed="rId11"/>
          <a:srcRect l="48340"/>
          <a:stretch>
            <a:fillRect/>
          </a:stretch>
        </p:blipFill>
        <p:spPr>
          <a:xfrm>
            <a:off x="1401936" y="4183826"/>
            <a:ext cx="633724" cy="634084"/>
          </a:xfrm>
          <a:prstGeom prst="rect">
            <a:avLst/>
          </a:prstGeom>
          <a:ln w="12700">
            <a:miter lim="400000"/>
          </a:ln>
        </p:spPr>
      </p:pic>
      <p:pic>
        <p:nvPicPr>
          <p:cNvPr id="687" name="Bild" descr="Bild"/>
          <p:cNvPicPr>
            <a:picLocks noChangeAspect="1"/>
          </p:cNvPicPr>
          <p:nvPr/>
        </p:nvPicPr>
        <p:blipFill>
          <a:blip r:embed="rId8"/>
          <a:stretch>
            <a:fillRect/>
          </a:stretch>
        </p:blipFill>
        <p:spPr>
          <a:xfrm>
            <a:off x="661832" y="4117616"/>
            <a:ext cx="231054" cy="233136"/>
          </a:xfrm>
          <a:prstGeom prst="rect">
            <a:avLst/>
          </a:prstGeom>
          <a:ln w="12700">
            <a:miter lim="400000"/>
          </a:ln>
        </p:spPr>
      </p:pic>
      <p:pic>
        <p:nvPicPr>
          <p:cNvPr id="688" name="Bild" descr="Bild"/>
          <p:cNvPicPr>
            <a:picLocks noChangeAspect="1"/>
          </p:cNvPicPr>
          <p:nvPr/>
        </p:nvPicPr>
        <p:blipFill>
          <a:blip r:embed="rId12"/>
          <a:stretch>
            <a:fillRect/>
          </a:stretch>
        </p:blipFill>
        <p:spPr>
          <a:xfrm>
            <a:off x="210801" y="5150270"/>
            <a:ext cx="1234489" cy="638098"/>
          </a:xfrm>
          <a:prstGeom prst="rect">
            <a:avLst/>
          </a:prstGeom>
          <a:ln w="12700">
            <a:miter lim="400000"/>
          </a:ln>
        </p:spPr>
      </p:pic>
      <p:pic>
        <p:nvPicPr>
          <p:cNvPr id="689" name="Bild" descr="Bild"/>
          <p:cNvPicPr>
            <a:picLocks noChangeAspect="1"/>
          </p:cNvPicPr>
          <p:nvPr/>
        </p:nvPicPr>
        <p:blipFill>
          <a:blip r:embed="rId13"/>
          <a:stretch>
            <a:fillRect/>
          </a:stretch>
        </p:blipFill>
        <p:spPr>
          <a:xfrm>
            <a:off x="3557904" y="5150822"/>
            <a:ext cx="1234489" cy="638098"/>
          </a:xfrm>
          <a:prstGeom prst="rect">
            <a:avLst/>
          </a:prstGeom>
          <a:ln w="12700">
            <a:miter lim="400000"/>
          </a:ln>
        </p:spPr>
      </p:pic>
      <p:pic>
        <p:nvPicPr>
          <p:cNvPr id="690" name="Bild" descr="Bild"/>
          <p:cNvPicPr>
            <a:picLocks noChangeAspect="1"/>
          </p:cNvPicPr>
          <p:nvPr/>
        </p:nvPicPr>
        <p:blipFill>
          <a:blip r:embed="rId14"/>
          <a:stretch>
            <a:fillRect/>
          </a:stretch>
        </p:blipFill>
        <p:spPr>
          <a:xfrm>
            <a:off x="223501" y="7100926"/>
            <a:ext cx="1234490" cy="638098"/>
          </a:xfrm>
          <a:prstGeom prst="rect">
            <a:avLst/>
          </a:prstGeom>
          <a:ln w="12700">
            <a:miter lim="400000"/>
          </a:ln>
        </p:spPr>
      </p:pic>
      <p:pic>
        <p:nvPicPr>
          <p:cNvPr id="691" name="Bild" descr="Bild"/>
          <p:cNvPicPr>
            <a:picLocks noChangeAspect="1"/>
          </p:cNvPicPr>
          <p:nvPr/>
        </p:nvPicPr>
        <p:blipFill>
          <a:blip r:embed="rId6"/>
          <a:stretch>
            <a:fillRect/>
          </a:stretch>
        </p:blipFill>
        <p:spPr>
          <a:xfrm>
            <a:off x="1537999" y="7104130"/>
            <a:ext cx="638098" cy="638098"/>
          </a:xfrm>
          <a:prstGeom prst="rect">
            <a:avLst/>
          </a:prstGeom>
          <a:ln w="12700">
            <a:miter lim="400000"/>
          </a:ln>
        </p:spPr>
      </p:pic>
      <p:pic>
        <p:nvPicPr>
          <p:cNvPr id="692" name="Bild" descr="Bild"/>
          <p:cNvPicPr>
            <a:picLocks noChangeAspect="1"/>
          </p:cNvPicPr>
          <p:nvPr/>
        </p:nvPicPr>
        <p:blipFill>
          <a:blip r:embed="rId15"/>
          <a:stretch>
            <a:fillRect/>
          </a:stretch>
        </p:blipFill>
        <p:spPr>
          <a:xfrm>
            <a:off x="2256106" y="7104130"/>
            <a:ext cx="1234489" cy="638098"/>
          </a:xfrm>
          <a:prstGeom prst="rect">
            <a:avLst/>
          </a:prstGeom>
          <a:ln w="12700">
            <a:miter lim="400000"/>
          </a:ln>
        </p:spPr>
      </p:pic>
      <p:pic>
        <p:nvPicPr>
          <p:cNvPr id="693" name="Bild" descr="Bild"/>
          <p:cNvPicPr>
            <a:picLocks noChangeAspect="1"/>
          </p:cNvPicPr>
          <p:nvPr/>
        </p:nvPicPr>
        <p:blipFill>
          <a:blip r:embed="rId16"/>
          <a:stretch>
            <a:fillRect/>
          </a:stretch>
        </p:blipFill>
        <p:spPr>
          <a:xfrm>
            <a:off x="3440697" y="7104130"/>
            <a:ext cx="638098" cy="638098"/>
          </a:xfrm>
          <a:prstGeom prst="rect">
            <a:avLst/>
          </a:prstGeom>
          <a:ln w="12700">
            <a:miter lim="400000"/>
          </a:ln>
        </p:spPr>
      </p:pic>
      <p:pic>
        <p:nvPicPr>
          <p:cNvPr id="694" name="Bild" descr="Bild"/>
          <p:cNvPicPr>
            <a:picLocks noChangeAspect="1"/>
          </p:cNvPicPr>
          <p:nvPr/>
        </p:nvPicPr>
        <p:blipFill>
          <a:blip r:embed="rId17"/>
          <a:stretch>
            <a:fillRect/>
          </a:stretch>
        </p:blipFill>
        <p:spPr>
          <a:xfrm>
            <a:off x="210801" y="8013865"/>
            <a:ext cx="1234489" cy="638098"/>
          </a:xfrm>
          <a:prstGeom prst="rect">
            <a:avLst/>
          </a:prstGeom>
          <a:ln w="12700">
            <a:miter lim="400000"/>
          </a:ln>
        </p:spPr>
      </p:pic>
      <p:pic>
        <p:nvPicPr>
          <p:cNvPr id="695" name="Bild" descr="Bild"/>
          <p:cNvPicPr>
            <a:picLocks noChangeAspect="1"/>
          </p:cNvPicPr>
          <p:nvPr/>
        </p:nvPicPr>
        <p:blipFill>
          <a:blip r:embed="rId18"/>
          <a:stretch>
            <a:fillRect/>
          </a:stretch>
        </p:blipFill>
        <p:spPr>
          <a:xfrm>
            <a:off x="1521640" y="8012908"/>
            <a:ext cx="1836372" cy="640012"/>
          </a:xfrm>
          <a:prstGeom prst="rect">
            <a:avLst/>
          </a:prstGeom>
          <a:ln w="12700">
            <a:miter lim="400000"/>
          </a:ln>
        </p:spPr>
      </p:pic>
      <p:pic>
        <p:nvPicPr>
          <p:cNvPr id="696" name="Bild" descr="Bild"/>
          <p:cNvPicPr>
            <a:picLocks noChangeAspect="1"/>
          </p:cNvPicPr>
          <p:nvPr/>
        </p:nvPicPr>
        <p:blipFill>
          <a:blip r:embed="rId19"/>
          <a:stretch>
            <a:fillRect/>
          </a:stretch>
        </p:blipFill>
        <p:spPr>
          <a:xfrm>
            <a:off x="208950" y="8947084"/>
            <a:ext cx="1238192" cy="640011"/>
          </a:xfrm>
          <a:prstGeom prst="rect">
            <a:avLst/>
          </a:prstGeom>
          <a:ln w="12700">
            <a:miter lim="400000"/>
          </a:ln>
        </p:spPr>
      </p:pic>
      <p:pic>
        <p:nvPicPr>
          <p:cNvPr id="697" name="Bild" descr="Bild"/>
          <p:cNvPicPr>
            <a:picLocks noChangeAspect="1"/>
          </p:cNvPicPr>
          <p:nvPr/>
        </p:nvPicPr>
        <p:blipFill>
          <a:blip r:embed="rId20"/>
          <a:stretch>
            <a:fillRect/>
          </a:stretch>
        </p:blipFill>
        <p:spPr>
          <a:xfrm>
            <a:off x="1523849" y="8946591"/>
            <a:ext cx="640998" cy="640997"/>
          </a:xfrm>
          <a:prstGeom prst="rect">
            <a:avLst/>
          </a:prstGeom>
          <a:ln w="12700">
            <a:miter lim="400000"/>
          </a:ln>
        </p:spPr>
      </p:pic>
      <p:pic>
        <p:nvPicPr>
          <p:cNvPr id="698" name="Bild" descr="Bild"/>
          <p:cNvPicPr>
            <a:picLocks noChangeAspect="1"/>
          </p:cNvPicPr>
          <p:nvPr/>
        </p:nvPicPr>
        <p:blipFill>
          <a:blip r:embed="rId17"/>
          <a:stretch>
            <a:fillRect/>
          </a:stretch>
        </p:blipFill>
        <p:spPr>
          <a:xfrm>
            <a:off x="2243406" y="8947084"/>
            <a:ext cx="1234489" cy="638098"/>
          </a:xfrm>
          <a:prstGeom prst="rect">
            <a:avLst/>
          </a:prstGeom>
          <a:ln w="12700">
            <a:miter lim="400000"/>
          </a:ln>
        </p:spPr>
      </p:pic>
      <p:pic>
        <p:nvPicPr>
          <p:cNvPr id="699" name="Bild" descr="Bild"/>
          <p:cNvPicPr>
            <a:picLocks noChangeAspect="1"/>
          </p:cNvPicPr>
          <p:nvPr/>
        </p:nvPicPr>
        <p:blipFill>
          <a:blip r:embed="rId21"/>
          <a:stretch>
            <a:fillRect/>
          </a:stretch>
        </p:blipFill>
        <p:spPr>
          <a:xfrm>
            <a:off x="3557904" y="8950352"/>
            <a:ext cx="1236679" cy="639230"/>
          </a:xfrm>
          <a:prstGeom prst="rect">
            <a:avLst/>
          </a:prstGeom>
          <a:ln w="12700">
            <a:miter lim="400000"/>
          </a:ln>
        </p:spPr>
      </p:pic>
      <p:pic>
        <p:nvPicPr>
          <p:cNvPr id="700" name="Bild" descr="Bild"/>
          <p:cNvPicPr>
            <a:picLocks noChangeAspect="1"/>
          </p:cNvPicPr>
          <p:nvPr/>
        </p:nvPicPr>
        <p:blipFill>
          <a:blip r:embed="rId14"/>
          <a:stretch>
            <a:fillRect/>
          </a:stretch>
        </p:blipFill>
        <p:spPr>
          <a:xfrm>
            <a:off x="4874591" y="8948429"/>
            <a:ext cx="1229283" cy="635407"/>
          </a:xfrm>
          <a:prstGeom prst="rect">
            <a:avLst/>
          </a:prstGeom>
          <a:ln w="12700">
            <a:miter lim="400000"/>
          </a:ln>
        </p:spPr>
      </p:pic>
      <p:pic>
        <p:nvPicPr>
          <p:cNvPr id="701" name="Bild" descr="Bild"/>
          <p:cNvPicPr>
            <a:picLocks noChangeAspect="1"/>
          </p:cNvPicPr>
          <p:nvPr/>
        </p:nvPicPr>
        <p:blipFill>
          <a:blip r:embed="rId22"/>
          <a:stretch>
            <a:fillRect/>
          </a:stretch>
        </p:blipFill>
        <p:spPr>
          <a:xfrm>
            <a:off x="7052680" y="3278076"/>
            <a:ext cx="1240099" cy="640998"/>
          </a:xfrm>
          <a:prstGeom prst="rect">
            <a:avLst/>
          </a:prstGeom>
          <a:ln w="12700">
            <a:miter lim="400000"/>
          </a:ln>
        </p:spPr>
      </p:pic>
      <p:pic>
        <p:nvPicPr>
          <p:cNvPr id="702" name="Bild" descr="Bild"/>
          <p:cNvPicPr>
            <a:picLocks noChangeAspect="1"/>
          </p:cNvPicPr>
          <p:nvPr/>
        </p:nvPicPr>
        <p:blipFill>
          <a:blip r:embed="rId23"/>
          <a:stretch>
            <a:fillRect/>
          </a:stretch>
        </p:blipFill>
        <p:spPr>
          <a:xfrm>
            <a:off x="7052680" y="2300142"/>
            <a:ext cx="1234489" cy="638099"/>
          </a:xfrm>
          <a:prstGeom prst="rect">
            <a:avLst/>
          </a:prstGeom>
          <a:ln w="12700">
            <a:miter lim="400000"/>
          </a:ln>
        </p:spPr>
      </p:pic>
      <p:pic>
        <p:nvPicPr>
          <p:cNvPr id="703" name="Bild" descr="Bild"/>
          <p:cNvPicPr>
            <a:picLocks noChangeAspect="1"/>
          </p:cNvPicPr>
          <p:nvPr/>
        </p:nvPicPr>
        <p:blipFill>
          <a:blip r:embed="rId24"/>
          <a:stretch>
            <a:fillRect/>
          </a:stretch>
        </p:blipFill>
        <p:spPr>
          <a:xfrm>
            <a:off x="7052680" y="6117963"/>
            <a:ext cx="1837213" cy="640305"/>
          </a:xfrm>
          <a:prstGeom prst="rect">
            <a:avLst/>
          </a:prstGeom>
          <a:ln w="12700">
            <a:miter lim="400000"/>
          </a:ln>
        </p:spPr>
      </p:pic>
      <p:pic>
        <p:nvPicPr>
          <p:cNvPr id="704" name="Bild" descr="Bild"/>
          <p:cNvPicPr>
            <a:picLocks noChangeAspect="1"/>
          </p:cNvPicPr>
          <p:nvPr/>
        </p:nvPicPr>
        <p:blipFill>
          <a:blip r:embed="rId25"/>
          <a:stretch>
            <a:fillRect/>
          </a:stretch>
        </p:blipFill>
        <p:spPr>
          <a:xfrm>
            <a:off x="8837471" y="6119066"/>
            <a:ext cx="638098" cy="638098"/>
          </a:xfrm>
          <a:prstGeom prst="rect">
            <a:avLst/>
          </a:prstGeom>
          <a:ln w="12700">
            <a:miter lim="400000"/>
          </a:ln>
        </p:spPr>
      </p:pic>
      <p:pic>
        <p:nvPicPr>
          <p:cNvPr id="705" name="Bild" descr="Bild"/>
          <p:cNvPicPr>
            <a:picLocks noChangeAspect="1"/>
          </p:cNvPicPr>
          <p:nvPr/>
        </p:nvPicPr>
        <p:blipFill>
          <a:blip r:embed="rId26"/>
          <a:stretch>
            <a:fillRect/>
          </a:stretch>
        </p:blipFill>
        <p:spPr>
          <a:xfrm>
            <a:off x="9551895" y="6119066"/>
            <a:ext cx="1234489" cy="638098"/>
          </a:xfrm>
          <a:prstGeom prst="rect">
            <a:avLst/>
          </a:prstGeom>
          <a:ln w="12700">
            <a:miter lim="400000"/>
          </a:ln>
        </p:spPr>
      </p:pic>
      <p:pic>
        <p:nvPicPr>
          <p:cNvPr id="706" name="Bild" descr="Bild"/>
          <p:cNvPicPr>
            <a:picLocks noChangeAspect="1"/>
          </p:cNvPicPr>
          <p:nvPr/>
        </p:nvPicPr>
        <p:blipFill>
          <a:blip r:embed="rId27"/>
          <a:stretch>
            <a:fillRect/>
          </a:stretch>
        </p:blipFill>
        <p:spPr>
          <a:xfrm>
            <a:off x="10861289" y="6119066"/>
            <a:ext cx="1830881" cy="638098"/>
          </a:xfrm>
          <a:prstGeom prst="rect">
            <a:avLst/>
          </a:prstGeom>
          <a:ln w="12700">
            <a:miter lim="400000"/>
          </a:ln>
        </p:spPr>
      </p:pic>
      <p:pic>
        <p:nvPicPr>
          <p:cNvPr id="707" name="Bild" descr="Bild"/>
          <p:cNvPicPr>
            <a:picLocks noChangeAspect="1"/>
          </p:cNvPicPr>
          <p:nvPr/>
        </p:nvPicPr>
        <p:blipFill>
          <a:blip r:embed="rId28"/>
          <a:stretch>
            <a:fillRect/>
          </a:stretch>
        </p:blipFill>
        <p:spPr>
          <a:xfrm>
            <a:off x="7068597" y="4246209"/>
            <a:ext cx="1839201" cy="640998"/>
          </a:xfrm>
          <a:prstGeom prst="rect">
            <a:avLst/>
          </a:prstGeom>
          <a:ln w="12700">
            <a:miter lim="400000"/>
          </a:ln>
        </p:spPr>
      </p:pic>
      <p:pic>
        <p:nvPicPr>
          <p:cNvPr id="708" name="Bild" descr="Bild"/>
          <p:cNvPicPr>
            <a:picLocks noChangeAspect="1"/>
          </p:cNvPicPr>
          <p:nvPr/>
        </p:nvPicPr>
        <p:blipFill>
          <a:blip r:embed="rId29"/>
          <a:stretch>
            <a:fillRect/>
          </a:stretch>
        </p:blipFill>
        <p:spPr>
          <a:xfrm>
            <a:off x="8837471" y="4250824"/>
            <a:ext cx="638098" cy="638098"/>
          </a:xfrm>
          <a:prstGeom prst="rect">
            <a:avLst/>
          </a:prstGeom>
          <a:ln w="12700">
            <a:miter lim="400000"/>
          </a:ln>
        </p:spPr>
      </p:pic>
      <p:pic>
        <p:nvPicPr>
          <p:cNvPr id="709" name="Bild" descr="Bild"/>
          <p:cNvPicPr>
            <a:picLocks noChangeAspect="1"/>
          </p:cNvPicPr>
          <p:nvPr/>
        </p:nvPicPr>
        <p:blipFill>
          <a:blip r:embed="rId30"/>
          <a:stretch>
            <a:fillRect/>
          </a:stretch>
        </p:blipFill>
        <p:spPr>
          <a:xfrm>
            <a:off x="9551895" y="4258168"/>
            <a:ext cx="1234489" cy="638098"/>
          </a:xfrm>
          <a:prstGeom prst="rect">
            <a:avLst/>
          </a:prstGeom>
          <a:ln w="12700">
            <a:miter lim="400000"/>
          </a:ln>
        </p:spPr>
      </p:pic>
      <p:pic>
        <p:nvPicPr>
          <p:cNvPr id="710" name="Bild" descr="Bild"/>
          <p:cNvPicPr>
            <a:picLocks noChangeAspect="1"/>
          </p:cNvPicPr>
          <p:nvPr/>
        </p:nvPicPr>
        <p:blipFill>
          <a:blip r:embed="rId31"/>
          <a:stretch>
            <a:fillRect/>
          </a:stretch>
        </p:blipFill>
        <p:spPr>
          <a:xfrm>
            <a:off x="10870420" y="4256719"/>
            <a:ext cx="1839200" cy="640997"/>
          </a:xfrm>
          <a:prstGeom prst="rect">
            <a:avLst/>
          </a:prstGeom>
          <a:ln w="12700">
            <a:miter lim="400000"/>
          </a:ln>
        </p:spPr>
      </p:pic>
      <p:pic>
        <p:nvPicPr>
          <p:cNvPr id="711" name="Bild" descr="Bild"/>
          <p:cNvPicPr>
            <a:picLocks noChangeAspect="1"/>
          </p:cNvPicPr>
          <p:nvPr/>
        </p:nvPicPr>
        <p:blipFill>
          <a:blip r:embed="rId32"/>
          <a:stretch>
            <a:fillRect/>
          </a:stretch>
        </p:blipFill>
        <p:spPr>
          <a:xfrm>
            <a:off x="7064833" y="5179444"/>
            <a:ext cx="1839200" cy="640997"/>
          </a:xfrm>
          <a:prstGeom prst="rect">
            <a:avLst/>
          </a:prstGeom>
          <a:ln w="12700">
            <a:miter lim="400000"/>
          </a:ln>
        </p:spPr>
      </p:pic>
      <p:pic>
        <p:nvPicPr>
          <p:cNvPr id="712" name="Bild" descr="Bild"/>
          <p:cNvPicPr>
            <a:picLocks noChangeAspect="1"/>
          </p:cNvPicPr>
          <p:nvPr/>
        </p:nvPicPr>
        <p:blipFill>
          <a:blip r:embed="rId33"/>
          <a:stretch>
            <a:fillRect/>
          </a:stretch>
        </p:blipFill>
        <p:spPr>
          <a:xfrm>
            <a:off x="8837471" y="5173055"/>
            <a:ext cx="640997" cy="640998"/>
          </a:xfrm>
          <a:prstGeom prst="rect">
            <a:avLst/>
          </a:prstGeom>
          <a:ln w="12700">
            <a:miter lim="400000"/>
          </a:ln>
        </p:spPr>
      </p:pic>
      <p:pic>
        <p:nvPicPr>
          <p:cNvPr id="713" name="Bild" descr="Bild"/>
          <p:cNvPicPr>
            <a:picLocks noChangeAspect="1"/>
          </p:cNvPicPr>
          <p:nvPr/>
        </p:nvPicPr>
        <p:blipFill>
          <a:blip r:embed="rId34"/>
          <a:stretch>
            <a:fillRect/>
          </a:stretch>
        </p:blipFill>
        <p:spPr>
          <a:xfrm>
            <a:off x="9551895" y="5180893"/>
            <a:ext cx="638098" cy="638098"/>
          </a:xfrm>
          <a:prstGeom prst="rect">
            <a:avLst/>
          </a:prstGeom>
          <a:ln w="12700">
            <a:miter lim="400000"/>
          </a:ln>
        </p:spPr>
      </p:pic>
      <p:pic>
        <p:nvPicPr>
          <p:cNvPr id="714" name="Bild" descr="Bild"/>
          <p:cNvPicPr>
            <a:picLocks noChangeAspect="1"/>
          </p:cNvPicPr>
          <p:nvPr/>
        </p:nvPicPr>
        <p:blipFill>
          <a:blip r:embed="rId35"/>
          <a:stretch>
            <a:fillRect/>
          </a:stretch>
        </p:blipFill>
        <p:spPr>
          <a:xfrm>
            <a:off x="7036762" y="1334279"/>
            <a:ext cx="638098" cy="638098"/>
          </a:xfrm>
          <a:prstGeom prst="rect">
            <a:avLst/>
          </a:prstGeom>
          <a:ln w="12700">
            <a:miter lim="400000"/>
          </a:ln>
        </p:spPr>
      </p:pic>
      <p:pic>
        <p:nvPicPr>
          <p:cNvPr id="715" name="Bild" descr="Bild"/>
          <p:cNvPicPr>
            <a:picLocks noChangeAspect="1"/>
          </p:cNvPicPr>
          <p:nvPr/>
        </p:nvPicPr>
        <p:blipFill>
          <a:blip r:embed="rId36"/>
          <a:stretch>
            <a:fillRect/>
          </a:stretch>
        </p:blipFill>
        <p:spPr>
          <a:xfrm>
            <a:off x="12705288" y="156660"/>
            <a:ext cx="955205" cy="796906"/>
          </a:xfrm>
          <a:prstGeom prst="rect">
            <a:avLst/>
          </a:prstGeom>
          <a:ln w="12700">
            <a:miter lim="400000"/>
          </a:ln>
        </p:spPr>
      </p:pic>
      <p:sp>
        <p:nvSpPr>
          <p:cNvPr id="716" name="Beim Einkaufen"/>
          <p:cNvSpPr txBox="1">
            <a:spLocks noGrp="1"/>
          </p:cNvSpPr>
          <p:nvPr>
            <p:ph type="title"/>
          </p:nvPr>
        </p:nvSpPr>
        <p:spPr>
          <a:xfrm>
            <a:off x="113368" y="10972"/>
            <a:ext cx="12783636" cy="1088282"/>
          </a:xfrm>
          <a:prstGeom prst="rect">
            <a:avLst/>
          </a:prstGeom>
        </p:spPr>
        <p:txBody>
          <a:bodyPr/>
          <a:lstStyle>
            <a:lvl1pPr algn="l">
              <a:defRPr sz="3200">
                <a:latin typeface="ABeZeh"/>
                <a:ea typeface="ABeZeh"/>
                <a:cs typeface="ABeZeh"/>
                <a:sym typeface="ABeZeh"/>
              </a:defRPr>
            </a:lvl1pPr>
          </a:lstStyle>
          <a:p>
            <a:r>
              <a:t>Beim Einkaufen</a:t>
            </a:r>
          </a:p>
        </p:txBody>
      </p:sp>
      <p:pic>
        <p:nvPicPr>
          <p:cNvPr id="717" name="Bild" descr="Bild"/>
          <p:cNvPicPr>
            <a:picLocks noChangeAspect="1"/>
          </p:cNvPicPr>
          <p:nvPr/>
        </p:nvPicPr>
        <p:blipFill>
          <a:blip r:embed="rId2"/>
          <a:stretch>
            <a:fillRect/>
          </a:stretch>
        </p:blipFill>
        <p:spPr>
          <a:xfrm>
            <a:off x="223501" y="6131767"/>
            <a:ext cx="1234490" cy="638098"/>
          </a:xfrm>
          <a:prstGeom prst="rect">
            <a:avLst/>
          </a:prstGeom>
          <a:ln w="12700">
            <a:miter lim="400000"/>
          </a:ln>
        </p:spPr>
      </p:pic>
      <p:pic>
        <p:nvPicPr>
          <p:cNvPr id="718" name="Bild" descr="Bild"/>
          <p:cNvPicPr>
            <a:picLocks noChangeAspect="1"/>
          </p:cNvPicPr>
          <p:nvPr/>
        </p:nvPicPr>
        <p:blipFill>
          <a:blip r:embed="rId37"/>
          <a:stretch>
            <a:fillRect/>
          </a:stretch>
        </p:blipFill>
        <p:spPr>
          <a:xfrm>
            <a:off x="3461499" y="6122175"/>
            <a:ext cx="1240099" cy="640997"/>
          </a:xfrm>
          <a:prstGeom prst="rect">
            <a:avLst/>
          </a:prstGeom>
          <a:ln w="12700">
            <a:miter lim="400000"/>
          </a:ln>
        </p:spPr>
      </p:pic>
      <p:pic>
        <p:nvPicPr>
          <p:cNvPr id="719" name="Bild" descr="Bild"/>
          <p:cNvPicPr>
            <a:picLocks noChangeAspect="1"/>
          </p:cNvPicPr>
          <p:nvPr/>
        </p:nvPicPr>
        <p:blipFill>
          <a:blip r:embed="rId38"/>
          <a:stretch>
            <a:fillRect/>
          </a:stretch>
        </p:blipFill>
        <p:spPr>
          <a:xfrm>
            <a:off x="4791050" y="6116801"/>
            <a:ext cx="638098" cy="638098"/>
          </a:xfrm>
          <a:prstGeom prst="rect">
            <a:avLst/>
          </a:prstGeom>
          <a:ln w="12700">
            <a:miter lim="400000"/>
          </a:ln>
        </p:spPr>
      </p:pic>
      <p:pic>
        <p:nvPicPr>
          <p:cNvPr id="720" name="Bild" descr="Bild"/>
          <p:cNvPicPr>
            <a:picLocks noChangeAspect="1"/>
          </p:cNvPicPr>
          <p:nvPr/>
        </p:nvPicPr>
        <p:blipFill>
          <a:blip r:embed="rId39"/>
          <a:stretch>
            <a:fillRect/>
          </a:stretch>
        </p:blipFill>
        <p:spPr>
          <a:xfrm>
            <a:off x="5392673" y="6113059"/>
            <a:ext cx="638099" cy="638098"/>
          </a:xfrm>
          <a:prstGeom prst="rect">
            <a:avLst/>
          </a:prstGeom>
          <a:ln w="12700">
            <a:miter lim="400000"/>
          </a:ln>
        </p:spPr>
      </p:pic>
      <p:pic>
        <p:nvPicPr>
          <p:cNvPr id="721" name="Bild" descr="Bild"/>
          <p:cNvPicPr>
            <a:picLocks noChangeAspect="1"/>
          </p:cNvPicPr>
          <p:nvPr/>
        </p:nvPicPr>
        <p:blipFill>
          <a:blip r:embed="rId7"/>
          <a:stretch>
            <a:fillRect/>
          </a:stretch>
        </p:blipFill>
        <p:spPr>
          <a:xfrm>
            <a:off x="1542799" y="6127419"/>
            <a:ext cx="1234489" cy="638098"/>
          </a:xfrm>
          <a:prstGeom prst="rect">
            <a:avLst/>
          </a:prstGeom>
          <a:ln w="12700">
            <a:miter lim="400000"/>
          </a:ln>
        </p:spPr>
      </p:pic>
      <p:pic>
        <p:nvPicPr>
          <p:cNvPr id="722" name="Bild" descr="Bild"/>
          <p:cNvPicPr>
            <a:picLocks noChangeAspect="1"/>
          </p:cNvPicPr>
          <p:nvPr/>
        </p:nvPicPr>
        <p:blipFill>
          <a:blip r:embed="rId8"/>
          <a:stretch>
            <a:fillRect/>
          </a:stretch>
        </p:blipFill>
        <p:spPr>
          <a:xfrm>
            <a:off x="1964749" y="6043993"/>
            <a:ext cx="231054" cy="233136"/>
          </a:xfrm>
          <a:prstGeom prst="rect">
            <a:avLst/>
          </a:prstGeom>
          <a:ln w="12700">
            <a:miter lim="400000"/>
          </a:ln>
        </p:spPr>
      </p:pic>
      <p:pic>
        <p:nvPicPr>
          <p:cNvPr id="723" name="Bild" descr="Bild"/>
          <p:cNvPicPr>
            <a:picLocks noChangeAspect="1"/>
          </p:cNvPicPr>
          <p:nvPr/>
        </p:nvPicPr>
        <p:blipFill>
          <a:blip r:embed="rId9"/>
          <a:srcRect l="48633"/>
          <a:stretch>
            <a:fillRect/>
          </a:stretch>
        </p:blipFill>
        <p:spPr>
          <a:xfrm>
            <a:off x="2733934" y="6127579"/>
            <a:ext cx="633994" cy="637977"/>
          </a:xfrm>
          <a:prstGeom prst="rect">
            <a:avLst/>
          </a:prstGeom>
          <a:ln w="12700">
            <a:miter lim="400000"/>
          </a:ln>
        </p:spPr>
      </p:pic>
      <p:pic>
        <p:nvPicPr>
          <p:cNvPr id="724" name="Bild" descr="Bild"/>
          <p:cNvPicPr>
            <a:picLocks noChangeAspect="1"/>
          </p:cNvPicPr>
          <p:nvPr/>
        </p:nvPicPr>
        <p:blipFill>
          <a:blip r:embed="rId40"/>
          <a:stretch>
            <a:fillRect/>
          </a:stretch>
        </p:blipFill>
        <p:spPr>
          <a:xfrm>
            <a:off x="2135399" y="3249618"/>
            <a:ext cx="1830881" cy="638098"/>
          </a:xfrm>
          <a:prstGeom prst="rect">
            <a:avLst/>
          </a:prstGeom>
          <a:ln w="12700">
            <a:miter lim="400000"/>
          </a:ln>
        </p:spPr>
      </p:pic>
      <p:pic>
        <p:nvPicPr>
          <p:cNvPr id="725" name="Bild" descr="Bild"/>
          <p:cNvPicPr>
            <a:picLocks noChangeAspect="1"/>
          </p:cNvPicPr>
          <p:nvPr/>
        </p:nvPicPr>
        <p:blipFill>
          <a:blip r:embed="rId6"/>
          <a:stretch>
            <a:fillRect/>
          </a:stretch>
        </p:blipFill>
        <p:spPr>
          <a:xfrm>
            <a:off x="4065932" y="3248624"/>
            <a:ext cx="638098" cy="638099"/>
          </a:xfrm>
          <a:prstGeom prst="rect">
            <a:avLst/>
          </a:prstGeom>
          <a:ln w="12700">
            <a:miter lim="400000"/>
          </a:ln>
        </p:spPr>
      </p:pic>
      <p:pic>
        <p:nvPicPr>
          <p:cNvPr id="726" name="Bild" descr="Bild"/>
          <p:cNvPicPr>
            <a:picLocks noChangeAspect="1"/>
          </p:cNvPicPr>
          <p:nvPr/>
        </p:nvPicPr>
        <p:blipFill>
          <a:blip r:embed="rId11"/>
          <a:srcRect l="48340"/>
          <a:stretch>
            <a:fillRect/>
          </a:stretch>
        </p:blipFill>
        <p:spPr>
          <a:xfrm>
            <a:off x="1401936" y="2318086"/>
            <a:ext cx="633724" cy="634084"/>
          </a:xfrm>
          <a:prstGeom prst="rect">
            <a:avLst/>
          </a:prstGeom>
          <a:ln w="12700">
            <a:miter lim="400000"/>
          </a:ln>
        </p:spPr>
      </p:pic>
      <p:pic>
        <p:nvPicPr>
          <p:cNvPr id="727" name="Bild" descr="Bild"/>
          <p:cNvPicPr>
            <a:picLocks noChangeAspect="1"/>
          </p:cNvPicPr>
          <p:nvPr/>
        </p:nvPicPr>
        <p:blipFill>
          <a:blip r:embed="rId8"/>
          <a:stretch>
            <a:fillRect/>
          </a:stretch>
        </p:blipFill>
        <p:spPr>
          <a:xfrm>
            <a:off x="661832" y="2257135"/>
            <a:ext cx="231054" cy="233136"/>
          </a:xfrm>
          <a:prstGeom prst="rect">
            <a:avLst/>
          </a:prstGeom>
          <a:ln w="12700">
            <a:miter lim="400000"/>
          </a:ln>
        </p:spPr>
      </p:pic>
      <p:pic>
        <p:nvPicPr>
          <p:cNvPr id="728" name="Bild" descr="Bild"/>
          <p:cNvPicPr>
            <a:picLocks noChangeAspect="1"/>
          </p:cNvPicPr>
          <p:nvPr/>
        </p:nvPicPr>
        <p:blipFill>
          <a:blip r:embed="rId41"/>
          <a:stretch>
            <a:fillRect/>
          </a:stretch>
        </p:blipFill>
        <p:spPr>
          <a:xfrm>
            <a:off x="1535400" y="5160400"/>
            <a:ext cx="1223888" cy="632618"/>
          </a:xfrm>
          <a:prstGeom prst="rect">
            <a:avLst/>
          </a:prstGeom>
          <a:ln w="12700">
            <a:miter lim="400000"/>
          </a:ln>
        </p:spPr>
      </p:pic>
      <p:pic>
        <p:nvPicPr>
          <p:cNvPr id="729" name="Bild" descr="Bild"/>
          <p:cNvPicPr>
            <a:picLocks noChangeAspect="1"/>
          </p:cNvPicPr>
          <p:nvPr/>
        </p:nvPicPr>
        <p:blipFill>
          <a:blip r:embed="rId6"/>
          <a:stretch>
            <a:fillRect/>
          </a:stretch>
        </p:blipFill>
        <p:spPr>
          <a:xfrm>
            <a:off x="2841237" y="5150822"/>
            <a:ext cx="638098" cy="638098"/>
          </a:xfrm>
          <a:prstGeom prst="rect">
            <a:avLst/>
          </a:prstGeom>
          <a:ln w="12700">
            <a:miter lim="400000"/>
          </a:ln>
        </p:spPr>
      </p:pic>
      <p:pic>
        <p:nvPicPr>
          <p:cNvPr id="730" name="IMG_3784.png" descr="IMG_3784.png"/>
          <p:cNvPicPr>
            <a:picLocks noChangeAspect="1"/>
          </p:cNvPicPr>
          <p:nvPr/>
        </p:nvPicPr>
        <p:blipFill>
          <a:blip r:embed="rId5"/>
          <a:stretch>
            <a:fillRect/>
          </a:stretch>
        </p:blipFill>
        <p:spPr>
          <a:xfrm>
            <a:off x="2031593" y="5129827"/>
            <a:ext cx="172106" cy="172107"/>
          </a:xfrm>
          <a:prstGeom prst="rect">
            <a:avLst/>
          </a:prstGeom>
          <a:ln w="12700">
            <a:miter lim="400000"/>
          </a:ln>
        </p:spPr>
      </p:pic>
      <p:pic>
        <p:nvPicPr>
          <p:cNvPr id="731" name="IMG_3784.png" descr="IMG_3784.png"/>
          <p:cNvPicPr>
            <a:picLocks noChangeAspect="1"/>
          </p:cNvPicPr>
          <p:nvPr/>
        </p:nvPicPr>
        <p:blipFill>
          <a:blip r:embed="rId5"/>
          <a:stretch>
            <a:fillRect/>
          </a:stretch>
        </p:blipFill>
        <p:spPr>
          <a:xfrm>
            <a:off x="3951642" y="6087714"/>
            <a:ext cx="172107" cy="17210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Beim Schreiben der Einkaufsliste"/>
          <p:cNvSpPr txBox="1">
            <a:spLocks noGrp="1"/>
          </p:cNvSpPr>
          <p:nvPr>
            <p:ph type="title"/>
          </p:nvPr>
        </p:nvSpPr>
        <p:spPr>
          <a:xfrm>
            <a:off x="87630" y="-29214"/>
            <a:ext cx="12783636" cy="1088282"/>
          </a:xfrm>
          <a:prstGeom prst="rect">
            <a:avLst/>
          </a:prstGeom>
        </p:spPr>
        <p:txBody>
          <a:bodyPr/>
          <a:lstStyle>
            <a:lvl1pPr algn="l">
              <a:defRPr sz="3200">
                <a:latin typeface="ABeZeh"/>
                <a:ea typeface="ABeZeh"/>
                <a:cs typeface="ABeZeh"/>
                <a:sym typeface="ABeZeh"/>
              </a:defRPr>
            </a:lvl1pPr>
          </a:lstStyle>
          <a:p>
            <a:r>
              <a:t>Beim Schreiben der Einkaufsliste</a:t>
            </a:r>
          </a:p>
        </p:txBody>
      </p:sp>
      <p:sp>
        <p:nvSpPr>
          <p:cNvPr id="734" name="Rechteck"/>
          <p:cNvSpPr/>
          <p:nvPr/>
        </p:nvSpPr>
        <p:spPr>
          <a:xfrm>
            <a:off x="101202" y="1026739"/>
            <a:ext cx="6751044" cy="8579621"/>
          </a:xfrm>
          <a:prstGeom prst="rect">
            <a:avLst/>
          </a:prstGeom>
          <a:solidFill>
            <a:schemeClr val="accent4">
              <a:hueOff val="366961"/>
              <a:satOff val="4172"/>
              <a:lumOff val="11129"/>
              <a:alpha val="74920"/>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5" name="Rechteck"/>
          <p:cNvSpPr/>
          <p:nvPr/>
        </p:nvSpPr>
        <p:spPr>
          <a:xfrm>
            <a:off x="6934200" y="1026739"/>
            <a:ext cx="6751043"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6" name="Mag ich (nicht)."/>
          <p:cNvSpPr txBox="1"/>
          <p:nvPr/>
        </p:nvSpPr>
        <p:spPr>
          <a:xfrm>
            <a:off x="222824" y="10458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 ich (nicht).</a:t>
            </a:r>
          </a:p>
        </p:txBody>
      </p:sp>
      <p:sp>
        <p:nvSpPr>
          <p:cNvPr id="737" name="Sieht lecker/eklig aus."/>
          <p:cNvSpPr txBox="1"/>
          <p:nvPr/>
        </p:nvSpPr>
        <p:spPr>
          <a:xfrm>
            <a:off x="206906" y="200053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Sieht lecker/eklig aus.</a:t>
            </a:r>
          </a:p>
        </p:txBody>
      </p:sp>
      <p:sp>
        <p:nvSpPr>
          <p:cNvPr id="738" name="Ich bin hungrig/durstig."/>
          <p:cNvSpPr txBox="1"/>
          <p:nvPr/>
        </p:nvSpPr>
        <p:spPr>
          <a:xfrm>
            <a:off x="222824" y="295522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hungrig/durstig.</a:t>
            </a:r>
          </a:p>
        </p:txBody>
      </p:sp>
      <p:sp>
        <p:nvSpPr>
          <p:cNvPr id="739" name="Da fehlt was/etwas."/>
          <p:cNvSpPr txBox="1"/>
          <p:nvPr/>
        </p:nvSpPr>
        <p:spPr>
          <a:xfrm>
            <a:off x="215008" y="387997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 fehlt was/etwas.</a:t>
            </a:r>
          </a:p>
        </p:txBody>
      </p:sp>
      <p:sp>
        <p:nvSpPr>
          <p:cNvPr id="740" name="Das liebe ich."/>
          <p:cNvSpPr txBox="1"/>
          <p:nvPr/>
        </p:nvSpPr>
        <p:spPr>
          <a:xfrm>
            <a:off x="230926" y="48346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liebe ich.</a:t>
            </a:r>
          </a:p>
        </p:txBody>
      </p:sp>
      <p:sp>
        <p:nvSpPr>
          <p:cNvPr id="741" name="kein Fleisch"/>
          <p:cNvSpPr txBox="1"/>
          <p:nvPr/>
        </p:nvSpPr>
        <p:spPr>
          <a:xfrm>
            <a:off x="219059" y="576756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kein Fleisch</a:t>
            </a:r>
          </a:p>
        </p:txBody>
      </p:sp>
      <p:sp>
        <p:nvSpPr>
          <p:cNvPr id="742" name="Früchte gern"/>
          <p:cNvSpPr txBox="1"/>
          <p:nvPr/>
        </p:nvSpPr>
        <p:spPr>
          <a:xfrm>
            <a:off x="234977" y="672225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Früchte gern</a:t>
            </a:r>
          </a:p>
        </p:txBody>
      </p:sp>
      <p:sp>
        <p:nvSpPr>
          <p:cNvPr id="743" name="viel Schokolade"/>
          <p:cNvSpPr txBox="1"/>
          <p:nvPr/>
        </p:nvSpPr>
        <p:spPr>
          <a:xfrm>
            <a:off x="227161" y="765969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viel Schokolade</a:t>
            </a:r>
          </a:p>
        </p:txBody>
      </p:sp>
      <p:sp>
        <p:nvSpPr>
          <p:cNvPr id="744" name="für Mama/Papa/mich"/>
          <p:cNvSpPr txBox="1"/>
          <p:nvPr/>
        </p:nvSpPr>
        <p:spPr>
          <a:xfrm>
            <a:off x="243078" y="865248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für Mama/Papa/mich</a:t>
            </a:r>
          </a:p>
        </p:txBody>
      </p:sp>
      <p:sp>
        <p:nvSpPr>
          <p:cNvPr id="745" name="Schreib auf."/>
          <p:cNvSpPr txBox="1"/>
          <p:nvPr/>
        </p:nvSpPr>
        <p:spPr>
          <a:xfrm>
            <a:off x="7078080" y="118035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Schreib auf.</a:t>
            </a:r>
          </a:p>
        </p:txBody>
      </p:sp>
      <p:sp>
        <p:nvSpPr>
          <p:cNvPr id="746" name="Nimm Tasche mit."/>
          <p:cNvSpPr txBox="1"/>
          <p:nvPr/>
        </p:nvSpPr>
        <p:spPr>
          <a:xfrm>
            <a:off x="7062162" y="21350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400" b="0">
                <a:latin typeface="ABeZeh"/>
                <a:ea typeface="ABeZeh"/>
                <a:cs typeface="ABeZeh"/>
                <a:sym typeface="ABeZeh"/>
              </a:defRPr>
            </a:pPr>
            <a:r>
              <a:t>Nimm Tasche</a:t>
            </a:r>
            <a:r>
              <a:rPr>
                <a:solidFill>
                  <a:schemeClr val="accent5">
                    <a:hueOff val="-82419"/>
                    <a:satOff val="-9513"/>
                    <a:lumOff val="-16343"/>
                  </a:schemeClr>
                </a:solidFill>
              </a:rPr>
              <a:t> </a:t>
            </a:r>
            <a:r>
              <a:t>mit.</a:t>
            </a:r>
          </a:p>
        </p:txBody>
      </p:sp>
      <p:sp>
        <p:nvSpPr>
          <p:cNvPr id="747" name="Nimm Geld mit."/>
          <p:cNvSpPr txBox="1"/>
          <p:nvPr/>
        </p:nvSpPr>
        <p:spPr>
          <a:xfrm>
            <a:off x="7086182" y="308339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Geld mit.</a:t>
            </a:r>
          </a:p>
        </p:txBody>
      </p:sp>
      <p:sp>
        <p:nvSpPr>
          <p:cNvPr id="748" name="Beeil dich."/>
          <p:cNvSpPr txBox="1"/>
          <p:nvPr/>
        </p:nvSpPr>
        <p:spPr>
          <a:xfrm>
            <a:off x="7070264" y="403988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Beeil dich.</a:t>
            </a:r>
          </a:p>
        </p:txBody>
      </p:sp>
      <p:sp>
        <p:nvSpPr>
          <p:cNvPr id="749" name="Komm mit."/>
          <p:cNvSpPr txBox="1"/>
          <p:nvPr/>
        </p:nvSpPr>
        <p:spPr>
          <a:xfrm>
            <a:off x="7086182" y="499457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Komm mit.</a:t>
            </a:r>
          </a:p>
        </p:txBody>
      </p:sp>
      <p:sp>
        <p:nvSpPr>
          <p:cNvPr id="750" name="Wähl aus."/>
          <p:cNvSpPr txBox="1"/>
          <p:nvPr/>
        </p:nvSpPr>
        <p:spPr>
          <a:xfrm>
            <a:off x="7074315" y="594017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Wähl aus.</a:t>
            </a:r>
          </a:p>
        </p:txBody>
      </p:sp>
      <p:sp>
        <p:nvSpPr>
          <p:cNvPr id="751"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752" name="Auffordern"/>
          <p:cNvSpPr txBox="1"/>
          <p:nvPr/>
        </p:nvSpPr>
        <p:spPr>
          <a:xfrm>
            <a:off x="1174953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753" name="Bild" descr="Bild"/>
          <p:cNvPicPr>
            <a:picLocks noChangeAspect="1"/>
          </p:cNvPicPr>
          <p:nvPr/>
        </p:nvPicPr>
        <p:blipFill>
          <a:blip r:embed="rId2"/>
          <a:stretch>
            <a:fillRect/>
          </a:stretch>
        </p:blipFill>
        <p:spPr>
          <a:xfrm>
            <a:off x="1540645" y="1354455"/>
            <a:ext cx="639366" cy="639367"/>
          </a:xfrm>
          <a:prstGeom prst="rect">
            <a:avLst/>
          </a:prstGeom>
          <a:ln w="12700">
            <a:miter lim="400000"/>
          </a:ln>
        </p:spPr>
      </p:pic>
      <p:pic>
        <p:nvPicPr>
          <p:cNvPr id="754" name="Bild" descr="Bild"/>
          <p:cNvPicPr>
            <a:picLocks noChangeAspect="1"/>
          </p:cNvPicPr>
          <p:nvPr/>
        </p:nvPicPr>
        <p:blipFill>
          <a:blip r:embed="rId3"/>
          <a:stretch>
            <a:fillRect/>
          </a:stretch>
        </p:blipFill>
        <p:spPr>
          <a:xfrm>
            <a:off x="2257660" y="1347096"/>
            <a:ext cx="640012" cy="640012"/>
          </a:xfrm>
          <a:prstGeom prst="rect">
            <a:avLst/>
          </a:prstGeom>
          <a:ln w="12700">
            <a:miter lim="400000"/>
          </a:ln>
        </p:spPr>
      </p:pic>
      <p:pic>
        <p:nvPicPr>
          <p:cNvPr id="755" name="Bild" descr="Bild"/>
          <p:cNvPicPr>
            <a:picLocks noChangeAspect="1"/>
          </p:cNvPicPr>
          <p:nvPr/>
        </p:nvPicPr>
        <p:blipFill>
          <a:blip r:embed="rId4"/>
          <a:stretch>
            <a:fillRect/>
          </a:stretch>
        </p:blipFill>
        <p:spPr>
          <a:xfrm>
            <a:off x="248594" y="2308959"/>
            <a:ext cx="1234489" cy="638098"/>
          </a:xfrm>
          <a:prstGeom prst="rect">
            <a:avLst/>
          </a:prstGeom>
          <a:ln w="12700">
            <a:miter lim="400000"/>
          </a:ln>
        </p:spPr>
      </p:pic>
      <p:pic>
        <p:nvPicPr>
          <p:cNvPr id="756" name="Bild" descr="Bild"/>
          <p:cNvPicPr>
            <a:picLocks noChangeAspect="1"/>
          </p:cNvPicPr>
          <p:nvPr/>
        </p:nvPicPr>
        <p:blipFill>
          <a:blip r:embed="rId5"/>
          <a:stretch>
            <a:fillRect/>
          </a:stretch>
        </p:blipFill>
        <p:spPr>
          <a:xfrm>
            <a:off x="1562677" y="2308959"/>
            <a:ext cx="1234489" cy="638098"/>
          </a:xfrm>
          <a:prstGeom prst="rect">
            <a:avLst/>
          </a:prstGeom>
          <a:ln w="12700">
            <a:miter lim="400000"/>
          </a:ln>
        </p:spPr>
      </p:pic>
      <p:pic>
        <p:nvPicPr>
          <p:cNvPr id="757" name="Bild" descr="Bild"/>
          <p:cNvPicPr>
            <a:picLocks noChangeAspect="1"/>
          </p:cNvPicPr>
          <p:nvPr/>
        </p:nvPicPr>
        <p:blipFill>
          <a:blip r:embed="rId6"/>
          <a:stretch>
            <a:fillRect/>
          </a:stretch>
        </p:blipFill>
        <p:spPr>
          <a:xfrm>
            <a:off x="4186160" y="2301550"/>
            <a:ext cx="1234489" cy="638098"/>
          </a:xfrm>
          <a:prstGeom prst="rect">
            <a:avLst/>
          </a:prstGeom>
          <a:ln w="12700">
            <a:miter lim="400000"/>
          </a:ln>
        </p:spPr>
      </p:pic>
      <p:pic>
        <p:nvPicPr>
          <p:cNvPr id="758" name="IMG_3784.png" descr="IMG_3784.png"/>
          <p:cNvPicPr>
            <a:picLocks noChangeAspect="1"/>
          </p:cNvPicPr>
          <p:nvPr/>
        </p:nvPicPr>
        <p:blipFill>
          <a:blip r:embed="rId7"/>
          <a:stretch>
            <a:fillRect/>
          </a:stretch>
        </p:blipFill>
        <p:spPr>
          <a:xfrm>
            <a:off x="779785" y="2282026"/>
            <a:ext cx="172107" cy="172106"/>
          </a:xfrm>
          <a:prstGeom prst="rect">
            <a:avLst/>
          </a:prstGeom>
          <a:ln w="12700">
            <a:miter lim="400000"/>
          </a:ln>
        </p:spPr>
      </p:pic>
      <p:pic>
        <p:nvPicPr>
          <p:cNvPr id="759" name="Bild" descr="Bild"/>
          <p:cNvPicPr>
            <a:picLocks noChangeAspect="1"/>
          </p:cNvPicPr>
          <p:nvPr/>
        </p:nvPicPr>
        <p:blipFill>
          <a:blip r:embed="rId8"/>
          <a:stretch>
            <a:fillRect/>
          </a:stretch>
        </p:blipFill>
        <p:spPr>
          <a:xfrm>
            <a:off x="260212" y="3269656"/>
            <a:ext cx="1211253" cy="626088"/>
          </a:xfrm>
          <a:prstGeom prst="rect">
            <a:avLst/>
          </a:prstGeom>
          <a:ln w="12700">
            <a:miter lim="400000"/>
          </a:ln>
        </p:spPr>
      </p:pic>
      <p:pic>
        <p:nvPicPr>
          <p:cNvPr id="760" name="Bild" descr="Bild"/>
          <p:cNvPicPr>
            <a:picLocks noChangeAspect="1"/>
          </p:cNvPicPr>
          <p:nvPr/>
        </p:nvPicPr>
        <p:blipFill>
          <a:blip r:embed="rId9"/>
          <a:stretch>
            <a:fillRect/>
          </a:stretch>
        </p:blipFill>
        <p:spPr>
          <a:xfrm>
            <a:off x="1531364" y="3272664"/>
            <a:ext cx="1220915" cy="631081"/>
          </a:xfrm>
          <a:prstGeom prst="rect">
            <a:avLst/>
          </a:prstGeom>
          <a:ln w="12700">
            <a:miter lim="400000"/>
          </a:ln>
        </p:spPr>
      </p:pic>
      <p:pic>
        <p:nvPicPr>
          <p:cNvPr id="761" name="Bild" descr="Bild"/>
          <p:cNvPicPr>
            <a:picLocks noChangeAspect="1"/>
          </p:cNvPicPr>
          <p:nvPr/>
        </p:nvPicPr>
        <p:blipFill>
          <a:blip r:embed="rId10"/>
          <a:stretch>
            <a:fillRect/>
          </a:stretch>
        </p:blipFill>
        <p:spPr>
          <a:xfrm>
            <a:off x="2826421" y="3269693"/>
            <a:ext cx="1220915" cy="631082"/>
          </a:xfrm>
          <a:prstGeom prst="rect">
            <a:avLst/>
          </a:prstGeom>
          <a:ln w="12700">
            <a:miter lim="400000"/>
          </a:ln>
        </p:spPr>
      </p:pic>
      <p:pic>
        <p:nvPicPr>
          <p:cNvPr id="762" name="Bild" descr="Bild"/>
          <p:cNvPicPr>
            <a:picLocks noChangeAspect="1"/>
          </p:cNvPicPr>
          <p:nvPr/>
        </p:nvPicPr>
        <p:blipFill>
          <a:blip r:embed="rId11"/>
          <a:stretch>
            <a:fillRect/>
          </a:stretch>
        </p:blipFill>
        <p:spPr>
          <a:xfrm>
            <a:off x="230856" y="5151435"/>
            <a:ext cx="639366" cy="639367"/>
          </a:xfrm>
          <a:prstGeom prst="rect">
            <a:avLst/>
          </a:prstGeom>
          <a:ln w="12700">
            <a:miter lim="400000"/>
          </a:ln>
        </p:spPr>
      </p:pic>
      <p:pic>
        <p:nvPicPr>
          <p:cNvPr id="763" name="Bild" descr="Bild"/>
          <p:cNvPicPr>
            <a:picLocks noChangeAspect="1"/>
          </p:cNvPicPr>
          <p:nvPr/>
        </p:nvPicPr>
        <p:blipFill>
          <a:blip r:embed="rId12"/>
          <a:stretch>
            <a:fillRect/>
          </a:stretch>
        </p:blipFill>
        <p:spPr>
          <a:xfrm>
            <a:off x="820165" y="5151435"/>
            <a:ext cx="633905" cy="633905"/>
          </a:xfrm>
          <a:prstGeom prst="rect">
            <a:avLst/>
          </a:prstGeom>
          <a:ln w="12700">
            <a:miter lim="400000"/>
          </a:ln>
        </p:spPr>
      </p:pic>
      <p:pic>
        <p:nvPicPr>
          <p:cNvPr id="764" name="Bild" descr="Bild"/>
          <p:cNvPicPr>
            <a:picLocks noChangeAspect="1"/>
          </p:cNvPicPr>
          <p:nvPr/>
        </p:nvPicPr>
        <p:blipFill>
          <a:blip r:embed="rId13"/>
          <a:stretch>
            <a:fillRect/>
          </a:stretch>
        </p:blipFill>
        <p:spPr>
          <a:xfrm>
            <a:off x="1534214" y="5143327"/>
            <a:ext cx="1830193" cy="637859"/>
          </a:xfrm>
          <a:prstGeom prst="rect">
            <a:avLst/>
          </a:prstGeom>
          <a:ln w="12700">
            <a:miter lim="400000"/>
          </a:ln>
        </p:spPr>
      </p:pic>
      <p:pic>
        <p:nvPicPr>
          <p:cNvPr id="765" name="IMG_3784.png" descr="IMG_3784.png"/>
          <p:cNvPicPr>
            <a:picLocks noChangeAspect="1"/>
          </p:cNvPicPr>
          <p:nvPr/>
        </p:nvPicPr>
        <p:blipFill>
          <a:blip r:embed="rId7"/>
          <a:stretch>
            <a:fillRect/>
          </a:stretch>
        </p:blipFill>
        <p:spPr>
          <a:xfrm>
            <a:off x="2055768" y="5100635"/>
            <a:ext cx="172107" cy="172107"/>
          </a:xfrm>
          <a:prstGeom prst="rect">
            <a:avLst/>
          </a:prstGeom>
          <a:ln w="12700">
            <a:miter lim="400000"/>
          </a:ln>
        </p:spPr>
      </p:pic>
      <p:pic>
        <p:nvPicPr>
          <p:cNvPr id="766" name="Bild" descr="Bild"/>
          <p:cNvPicPr>
            <a:picLocks noChangeAspect="1"/>
          </p:cNvPicPr>
          <p:nvPr/>
        </p:nvPicPr>
        <p:blipFill>
          <a:blip r:embed="rId2"/>
          <a:stretch>
            <a:fillRect/>
          </a:stretch>
        </p:blipFill>
        <p:spPr>
          <a:xfrm>
            <a:off x="3465379" y="5143815"/>
            <a:ext cx="639367" cy="639367"/>
          </a:xfrm>
          <a:prstGeom prst="rect">
            <a:avLst/>
          </a:prstGeom>
          <a:ln w="12700">
            <a:miter lim="400000"/>
          </a:ln>
        </p:spPr>
      </p:pic>
      <p:pic>
        <p:nvPicPr>
          <p:cNvPr id="767" name="Bild" descr="Bild"/>
          <p:cNvPicPr>
            <a:picLocks noChangeAspect="1"/>
          </p:cNvPicPr>
          <p:nvPr/>
        </p:nvPicPr>
        <p:blipFill>
          <a:blip r:embed="rId14"/>
          <a:stretch>
            <a:fillRect/>
          </a:stretch>
        </p:blipFill>
        <p:spPr>
          <a:xfrm>
            <a:off x="248593" y="6093231"/>
            <a:ext cx="1234490" cy="638099"/>
          </a:xfrm>
          <a:prstGeom prst="rect">
            <a:avLst/>
          </a:prstGeom>
          <a:ln w="12700">
            <a:miter lim="400000"/>
          </a:ln>
        </p:spPr>
      </p:pic>
      <p:pic>
        <p:nvPicPr>
          <p:cNvPr id="768" name="Bild" descr="Bild"/>
          <p:cNvPicPr>
            <a:picLocks noChangeAspect="1"/>
          </p:cNvPicPr>
          <p:nvPr/>
        </p:nvPicPr>
        <p:blipFill>
          <a:blip r:embed="rId15"/>
          <a:stretch>
            <a:fillRect/>
          </a:stretch>
        </p:blipFill>
        <p:spPr>
          <a:xfrm>
            <a:off x="1557304" y="6093231"/>
            <a:ext cx="1809413" cy="630617"/>
          </a:xfrm>
          <a:prstGeom prst="rect">
            <a:avLst/>
          </a:prstGeom>
          <a:ln w="12700">
            <a:miter lim="400000"/>
          </a:ln>
        </p:spPr>
      </p:pic>
      <p:pic>
        <p:nvPicPr>
          <p:cNvPr id="769" name="Bild" descr="Bild"/>
          <p:cNvPicPr>
            <a:picLocks noChangeAspect="1"/>
          </p:cNvPicPr>
          <p:nvPr/>
        </p:nvPicPr>
        <p:blipFill>
          <a:blip r:embed="rId16"/>
          <a:stretch>
            <a:fillRect/>
          </a:stretch>
        </p:blipFill>
        <p:spPr>
          <a:xfrm>
            <a:off x="2130770" y="7029305"/>
            <a:ext cx="1830881" cy="638098"/>
          </a:xfrm>
          <a:prstGeom prst="rect">
            <a:avLst/>
          </a:prstGeom>
          <a:ln w="12700">
            <a:miter lim="400000"/>
          </a:ln>
        </p:spPr>
      </p:pic>
      <p:pic>
        <p:nvPicPr>
          <p:cNvPr id="770" name="Bild" descr="Bild"/>
          <p:cNvPicPr>
            <a:picLocks noChangeAspect="1"/>
          </p:cNvPicPr>
          <p:nvPr/>
        </p:nvPicPr>
        <p:blipFill>
          <a:blip r:embed="rId17"/>
          <a:stretch>
            <a:fillRect/>
          </a:stretch>
        </p:blipFill>
        <p:spPr>
          <a:xfrm>
            <a:off x="232411" y="7029305"/>
            <a:ext cx="1809413" cy="630616"/>
          </a:xfrm>
          <a:prstGeom prst="rect">
            <a:avLst/>
          </a:prstGeom>
          <a:ln w="12700">
            <a:miter lim="400000"/>
          </a:ln>
        </p:spPr>
      </p:pic>
      <p:pic>
        <p:nvPicPr>
          <p:cNvPr id="771" name="Bild" descr="Bild"/>
          <p:cNvPicPr>
            <a:picLocks noChangeAspect="1"/>
          </p:cNvPicPr>
          <p:nvPr/>
        </p:nvPicPr>
        <p:blipFill>
          <a:blip r:embed="rId18"/>
          <a:stretch>
            <a:fillRect/>
          </a:stretch>
        </p:blipFill>
        <p:spPr>
          <a:xfrm>
            <a:off x="248594" y="8005977"/>
            <a:ext cx="1234489" cy="638098"/>
          </a:xfrm>
          <a:prstGeom prst="rect">
            <a:avLst/>
          </a:prstGeom>
          <a:ln w="12700">
            <a:miter lim="400000"/>
          </a:ln>
        </p:spPr>
      </p:pic>
      <p:pic>
        <p:nvPicPr>
          <p:cNvPr id="772" name="Bild" descr="Bild"/>
          <p:cNvPicPr>
            <a:picLocks noChangeAspect="1"/>
          </p:cNvPicPr>
          <p:nvPr/>
        </p:nvPicPr>
        <p:blipFill>
          <a:blip r:embed="rId19"/>
          <a:stretch>
            <a:fillRect/>
          </a:stretch>
        </p:blipFill>
        <p:spPr>
          <a:xfrm>
            <a:off x="1571449" y="8005795"/>
            <a:ext cx="1831923" cy="638462"/>
          </a:xfrm>
          <a:prstGeom prst="rect">
            <a:avLst/>
          </a:prstGeom>
          <a:ln w="12700">
            <a:miter lim="400000"/>
          </a:ln>
        </p:spPr>
      </p:pic>
      <p:pic>
        <p:nvPicPr>
          <p:cNvPr id="773" name="Bild" descr="Bild"/>
          <p:cNvPicPr>
            <a:picLocks noChangeAspect="1"/>
          </p:cNvPicPr>
          <p:nvPr/>
        </p:nvPicPr>
        <p:blipFill>
          <a:blip r:embed="rId20"/>
          <a:stretch>
            <a:fillRect/>
          </a:stretch>
        </p:blipFill>
        <p:spPr>
          <a:xfrm>
            <a:off x="7080816" y="1503965"/>
            <a:ext cx="1220915" cy="631082"/>
          </a:xfrm>
          <a:prstGeom prst="rect">
            <a:avLst/>
          </a:prstGeom>
          <a:ln w="12700">
            <a:miter lim="400000"/>
          </a:ln>
        </p:spPr>
      </p:pic>
      <p:pic>
        <p:nvPicPr>
          <p:cNvPr id="774" name="Bild" descr="Bild"/>
          <p:cNvPicPr>
            <a:picLocks noChangeAspect="1"/>
          </p:cNvPicPr>
          <p:nvPr/>
        </p:nvPicPr>
        <p:blipFill>
          <a:blip r:embed="rId21"/>
          <a:stretch>
            <a:fillRect/>
          </a:stretch>
        </p:blipFill>
        <p:spPr>
          <a:xfrm>
            <a:off x="8233872" y="1495680"/>
            <a:ext cx="639367" cy="639367"/>
          </a:xfrm>
          <a:prstGeom prst="rect">
            <a:avLst/>
          </a:prstGeom>
          <a:ln w="12700">
            <a:miter lim="400000"/>
          </a:ln>
        </p:spPr>
      </p:pic>
      <p:pic>
        <p:nvPicPr>
          <p:cNvPr id="775" name="Bild" descr="Bild"/>
          <p:cNvPicPr>
            <a:picLocks noChangeAspect="1"/>
          </p:cNvPicPr>
          <p:nvPr/>
        </p:nvPicPr>
        <p:blipFill>
          <a:blip r:embed="rId22"/>
          <a:stretch>
            <a:fillRect/>
          </a:stretch>
        </p:blipFill>
        <p:spPr>
          <a:xfrm>
            <a:off x="8937239" y="1496949"/>
            <a:ext cx="1234490" cy="638098"/>
          </a:xfrm>
          <a:prstGeom prst="rect">
            <a:avLst/>
          </a:prstGeom>
          <a:ln w="12700">
            <a:miter lim="400000"/>
          </a:ln>
        </p:spPr>
      </p:pic>
      <p:pic>
        <p:nvPicPr>
          <p:cNvPr id="776" name="Bild" descr="Bild"/>
          <p:cNvPicPr>
            <a:picLocks noChangeAspect="1"/>
          </p:cNvPicPr>
          <p:nvPr/>
        </p:nvPicPr>
        <p:blipFill>
          <a:blip r:embed="rId23"/>
          <a:stretch>
            <a:fillRect/>
          </a:stretch>
        </p:blipFill>
        <p:spPr>
          <a:xfrm>
            <a:off x="7073890" y="2457137"/>
            <a:ext cx="1829509" cy="637620"/>
          </a:xfrm>
          <a:prstGeom prst="rect">
            <a:avLst/>
          </a:prstGeom>
          <a:ln w="12700">
            <a:miter lim="400000"/>
          </a:ln>
        </p:spPr>
      </p:pic>
      <p:pic>
        <p:nvPicPr>
          <p:cNvPr id="777" name="Bild" descr="Bild"/>
          <p:cNvPicPr>
            <a:picLocks noChangeAspect="1"/>
          </p:cNvPicPr>
          <p:nvPr/>
        </p:nvPicPr>
        <p:blipFill>
          <a:blip r:embed="rId24"/>
          <a:stretch>
            <a:fillRect/>
          </a:stretch>
        </p:blipFill>
        <p:spPr>
          <a:xfrm>
            <a:off x="8864484" y="2456264"/>
            <a:ext cx="639367" cy="639366"/>
          </a:xfrm>
          <a:prstGeom prst="rect">
            <a:avLst/>
          </a:prstGeom>
          <a:ln w="12700">
            <a:miter lim="400000"/>
          </a:ln>
        </p:spPr>
      </p:pic>
      <p:pic>
        <p:nvPicPr>
          <p:cNvPr id="778" name="Bild" descr="Bild"/>
          <p:cNvPicPr>
            <a:picLocks noChangeAspect="1"/>
          </p:cNvPicPr>
          <p:nvPr/>
        </p:nvPicPr>
        <p:blipFill>
          <a:blip r:embed="rId25"/>
          <a:stretch>
            <a:fillRect/>
          </a:stretch>
        </p:blipFill>
        <p:spPr>
          <a:xfrm>
            <a:off x="9565889" y="2463156"/>
            <a:ext cx="1836374" cy="640012"/>
          </a:xfrm>
          <a:prstGeom prst="rect">
            <a:avLst/>
          </a:prstGeom>
          <a:ln w="12700">
            <a:miter lim="400000"/>
          </a:ln>
        </p:spPr>
      </p:pic>
      <p:pic>
        <p:nvPicPr>
          <p:cNvPr id="779" name="Bild" descr="Bild"/>
          <p:cNvPicPr>
            <a:picLocks noChangeAspect="1"/>
          </p:cNvPicPr>
          <p:nvPr/>
        </p:nvPicPr>
        <p:blipFill>
          <a:blip r:embed="rId26"/>
          <a:stretch>
            <a:fillRect/>
          </a:stretch>
        </p:blipFill>
        <p:spPr>
          <a:xfrm>
            <a:off x="11464301" y="2455941"/>
            <a:ext cx="1238193" cy="640012"/>
          </a:xfrm>
          <a:prstGeom prst="rect">
            <a:avLst/>
          </a:prstGeom>
          <a:ln w="12700">
            <a:miter lim="400000"/>
          </a:ln>
        </p:spPr>
      </p:pic>
      <p:pic>
        <p:nvPicPr>
          <p:cNvPr id="780" name="Bild" descr="Bild"/>
          <p:cNvPicPr>
            <a:picLocks noChangeAspect="1"/>
          </p:cNvPicPr>
          <p:nvPr/>
        </p:nvPicPr>
        <p:blipFill>
          <a:blip r:embed="rId23"/>
          <a:stretch>
            <a:fillRect/>
          </a:stretch>
        </p:blipFill>
        <p:spPr>
          <a:xfrm>
            <a:off x="7073890" y="3411829"/>
            <a:ext cx="1829509" cy="637620"/>
          </a:xfrm>
          <a:prstGeom prst="rect">
            <a:avLst/>
          </a:prstGeom>
          <a:ln w="12700">
            <a:miter lim="400000"/>
          </a:ln>
        </p:spPr>
      </p:pic>
      <p:pic>
        <p:nvPicPr>
          <p:cNvPr id="781" name="Bild" descr="Bild"/>
          <p:cNvPicPr>
            <a:picLocks noChangeAspect="1"/>
          </p:cNvPicPr>
          <p:nvPr/>
        </p:nvPicPr>
        <p:blipFill>
          <a:blip r:embed="rId24"/>
          <a:stretch>
            <a:fillRect/>
          </a:stretch>
        </p:blipFill>
        <p:spPr>
          <a:xfrm>
            <a:off x="8864484" y="3410956"/>
            <a:ext cx="639367" cy="639367"/>
          </a:xfrm>
          <a:prstGeom prst="rect">
            <a:avLst/>
          </a:prstGeom>
          <a:ln w="12700">
            <a:miter lim="400000"/>
          </a:ln>
        </p:spPr>
      </p:pic>
      <p:pic>
        <p:nvPicPr>
          <p:cNvPr id="782" name="Bild" descr="Bild"/>
          <p:cNvPicPr>
            <a:picLocks noChangeAspect="1"/>
          </p:cNvPicPr>
          <p:nvPr/>
        </p:nvPicPr>
        <p:blipFill>
          <a:blip r:embed="rId27"/>
          <a:stretch>
            <a:fillRect/>
          </a:stretch>
        </p:blipFill>
        <p:spPr>
          <a:xfrm>
            <a:off x="9574652" y="3411678"/>
            <a:ext cx="1818849" cy="633905"/>
          </a:xfrm>
          <a:prstGeom prst="rect">
            <a:avLst/>
          </a:prstGeom>
          <a:ln w="12700">
            <a:miter lim="400000"/>
          </a:ln>
        </p:spPr>
      </p:pic>
      <p:pic>
        <p:nvPicPr>
          <p:cNvPr id="783" name="Bild" descr="Bild"/>
          <p:cNvPicPr>
            <a:picLocks noChangeAspect="1"/>
          </p:cNvPicPr>
          <p:nvPr/>
        </p:nvPicPr>
        <p:blipFill>
          <a:blip r:embed="rId26"/>
          <a:stretch>
            <a:fillRect/>
          </a:stretch>
        </p:blipFill>
        <p:spPr>
          <a:xfrm>
            <a:off x="11464301" y="3410633"/>
            <a:ext cx="1238193" cy="640013"/>
          </a:xfrm>
          <a:prstGeom prst="rect">
            <a:avLst/>
          </a:prstGeom>
          <a:ln w="12700">
            <a:miter lim="400000"/>
          </a:ln>
        </p:spPr>
      </p:pic>
      <p:pic>
        <p:nvPicPr>
          <p:cNvPr id="784" name="Bild" descr="Bild"/>
          <p:cNvPicPr>
            <a:picLocks noChangeAspect="1"/>
          </p:cNvPicPr>
          <p:nvPr/>
        </p:nvPicPr>
        <p:blipFill>
          <a:blip r:embed="rId28"/>
          <a:stretch>
            <a:fillRect/>
          </a:stretch>
        </p:blipFill>
        <p:spPr>
          <a:xfrm>
            <a:off x="7082417" y="4350614"/>
            <a:ext cx="1820450" cy="634462"/>
          </a:xfrm>
          <a:prstGeom prst="rect">
            <a:avLst/>
          </a:prstGeom>
          <a:ln w="12700">
            <a:miter lim="400000"/>
          </a:ln>
        </p:spPr>
      </p:pic>
      <p:pic>
        <p:nvPicPr>
          <p:cNvPr id="785" name="Bild" descr="Bild"/>
          <p:cNvPicPr>
            <a:picLocks noChangeAspect="1"/>
          </p:cNvPicPr>
          <p:nvPr/>
        </p:nvPicPr>
        <p:blipFill>
          <a:blip r:embed="rId29"/>
          <a:stretch>
            <a:fillRect/>
          </a:stretch>
        </p:blipFill>
        <p:spPr>
          <a:xfrm>
            <a:off x="8865118" y="4346978"/>
            <a:ext cx="638098" cy="638098"/>
          </a:xfrm>
          <a:prstGeom prst="rect">
            <a:avLst/>
          </a:prstGeom>
          <a:ln w="12700">
            <a:miter lim="400000"/>
          </a:ln>
        </p:spPr>
      </p:pic>
      <p:pic>
        <p:nvPicPr>
          <p:cNvPr id="786" name="Bild" descr="Bild"/>
          <p:cNvPicPr>
            <a:picLocks noChangeAspect="1"/>
          </p:cNvPicPr>
          <p:nvPr/>
        </p:nvPicPr>
        <p:blipFill>
          <a:blip r:embed="rId30"/>
          <a:stretch>
            <a:fillRect/>
          </a:stretch>
        </p:blipFill>
        <p:spPr>
          <a:xfrm>
            <a:off x="9564658" y="4346978"/>
            <a:ext cx="1234489" cy="638098"/>
          </a:xfrm>
          <a:prstGeom prst="rect">
            <a:avLst/>
          </a:prstGeom>
          <a:ln w="12700">
            <a:miter lim="400000"/>
          </a:ln>
        </p:spPr>
      </p:pic>
      <p:pic>
        <p:nvPicPr>
          <p:cNvPr id="787" name="Bild" descr="Bild"/>
          <p:cNvPicPr>
            <a:picLocks noChangeAspect="1"/>
          </p:cNvPicPr>
          <p:nvPr/>
        </p:nvPicPr>
        <p:blipFill>
          <a:blip r:embed="rId31"/>
          <a:stretch>
            <a:fillRect/>
          </a:stretch>
        </p:blipFill>
        <p:spPr>
          <a:xfrm>
            <a:off x="7082417" y="5300633"/>
            <a:ext cx="1827304" cy="636851"/>
          </a:xfrm>
          <a:prstGeom prst="rect">
            <a:avLst/>
          </a:prstGeom>
          <a:ln w="12700">
            <a:miter lim="400000"/>
          </a:ln>
        </p:spPr>
      </p:pic>
      <p:pic>
        <p:nvPicPr>
          <p:cNvPr id="788" name="Bild" descr="Bild"/>
          <p:cNvPicPr>
            <a:picLocks noChangeAspect="1"/>
          </p:cNvPicPr>
          <p:nvPr/>
        </p:nvPicPr>
        <p:blipFill>
          <a:blip r:embed="rId32"/>
          <a:stretch>
            <a:fillRect/>
          </a:stretch>
        </p:blipFill>
        <p:spPr>
          <a:xfrm>
            <a:off x="8865118" y="5300009"/>
            <a:ext cx="638098" cy="638098"/>
          </a:xfrm>
          <a:prstGeom prst="rect">
            <a:avLst/>
          </a:prstGeom>
          <a:ln w="12700">
            <a:miter lim="400000"/>
          </a:ln>
        </p:spPr>
      </p:pic>
      <p:pic>
        <p:nvPicPr>
          <p:cNvPr id="789" name="Bild" descr="Bild"/>
          <p:cNvPicPr>
            <a:picLocks noChangeAspect="1"/>
          </p:cNvPicPr>
          <p:nvPr/>
        </p:nvPicPr>
        <p:blipFill>
          <a:blip r:embed="rId26"/>
          <a:stretch>
            <a:fillRect/>
          </a:stretch>
        </p:blipFill>
        <p:spPr>
          <a:xfrm>
            <a:off x="9564658" y="5305306"/>
            <a:ext cx="1238192" cy="640012"/>
          </a:xfrm>
          <a:prstGeom prst="rect">
            <a:avLst/>
          </a:prstGeom>
          <a:ln w="12700">
            <a:miter lim="400000"/>
          </a:ln>
        </p:spPr>
      </p:pic>
      <p:pic>
        <p:nvPicPr>
          <p:cNvPr id="790" name="Bild" descr="Bild"/>
          <p:cNvPicPr>
            <a:picLocks noChangeAspect="1"/>
          </p:cNvPicPr>
          <p:nvPr/>
        </p:nvPicPr>
        <p:blipFill>
          <a:blip r:embed="rId33"/>
          <a:stretch>
            <a:fillRect/>
          </a:stretch>
        </p:blipFill>
        <p:spPr>
          <a:xfrm>
            <a:off x="7095739" y="6268667"/>
            <a:ext cx="2411322" cy="633905"/>
          </a:xfrm>
          <a:prstGeom prst="rect">
            <a:avLst/>
          </a:prstGeom>
          <a:ln w="12700">
            <a:miter lim="400000"/>
          </a:ln>
        </p:spPr>
      </p:pic>
      <p:pic>
        <p:nvPicPr>
          <p:cNvPr id="791" name="Bild" descr="Bild"/>
          <p:cNvPicPr>
            <a:picLocks noChangeAspect="1"/>
          </p:cNvPicPr>
          <p:nvPr/>
        </p:nvPicPr>
        <p:blipFill>
          <a:blip r:embed="rId34"/>
          <a:stretch>
            <a:fillRect/>
          </a:stretch>
        </p:blipFill>
        <p:spPr>
          <a:xfrm>
            <a:off x="9451589" y="6270424"/>
            <a:ext cx="639367" cy="639367"/>
          </a:xfrm>
          <a:prstGeom prst="rect">
            <a:avLst/>
          </a:prstGeom>
          <a:ln w="12700">
            <a:miter lim="400000"/>
          </a:ln>
        </p:spPr>
      </p:pic>
      <p:pic>
        <p:nvPicPr>
          <p:cNvPr id="792" name="Bild" descr="Bild"/>
          <p:cNvPicPr>
            <a:picLocks noChangeAspect="1"/>
          </p:cNvPicPr>
          <p:nvPr/>
        </p:nvPicPr>
        <p:blipFill>
          <a:blip r:embed="rId33"/>
          <a:srcRect l="73607"/>
          <a:stretch>
            <a:fillRect/>
          </a:stretch>
        </p:blipFill>
        <p:spPr>
          <a:xfrm>
            <a:off x="10041564" y="6275583"/>
            <a:ext cx="636584" cy="634088"/>
          </a:xfrm>
          <a:prstGeom prst="rect">
            <a:avLst/>
          </a:prstGeom>
          <a:ln w="12700">
            <a:miter lim="400000"/>
          </a:ln>
        </p:spPr>
      </p:pic>
      <p:pic>
        <p:nvPicPr>
          <p:cNvPr id="793" name="Bild" descr="Bild"/>
          <p:cNvPicPr>
            <a:picLocks noChangeAspect="1"/>
          </p:cNvPicPr>
          <p:nvPr/>
        </p:nvPicPr>
        <p:blipFill>
          <a:blip r:embed="rId35"/>
          <a:stretch>
            <a:fillRect/>
          </a:stretch>
        </p:blipFill>
        <p:spPr>
          <a:xfrm>
            <a:off x="10607289" y="6270424"/>
            <a:ext cx="639367" cy="639367"/>
          </a:xfrm>
          <a:prstGeom prst="rect">
            <a:avLst/>
          </a:prstGeom>
          <a:ln w="12700">
            <a:miter lim="400000"/>
          </a:ln>
        </p:spPr>
      </p:pic>
      <p:pic>
        <p:nvPicPr>
          <p:cNvPr id="794" name="Bild" descr="Bild"/>
          <p:cNvPicPr>
            <a:picLocks noChangeAspect="1"/>
          </p:cNvPicPr>
          <p:nvPr/>
        </p:nvPicPr>
        <p:blipFill>
          <a:blip r:embed="rId36"/>
          <a:stretch>
            <a:fillRect/>
          </a:stretch>
        </p:blipFill>
        <p:spPr>
          <a:xfrm>
            <a:off x="8708347" y="6205214"/>
            <a:ext cx="228893" cy="230955"/>
          </a:xfrm>
          <a:prstGeom prst="rect">
            <a:avLst/>
          </a:prstGeom>
          <a:ln w="12700">
            <a:miter lim="400000"/>
          </a:ln>
        </p:spPr>
      </p:pic>
      <p:pic>
        <p:nvPicPr>
          <p:cNvPr id="795" name="Bild" descr="Bild"/>
          <p:cNvPicPr>
            <a:picLocks noChangeAspect="1"/>
          </p:cNvPicPr>
          <p:nvPr/>
        </p:nvPicPr>
        <p:blipFill>
          <a:blip r:embed="rId37"/>
          <a:stretch>
            <a:fillRect/>
          </a:stretch>
        </p:blipFill>
        <p:spPr>
          <a:xfrm>
            <a:off x="228506" y="1355724"/>
            <a:ext cx="1234490" cy="638098"/>
          </a:xfrm>
          <a:prstGeom prst="rect">
            <a:avLst/>
          </a:prstGeom>
          <a:ln w="12700">
            <a:miter lim="400000"/>
          </a:ln>
        </p:spPr>
      </p:pic>
      <p:pic>
        <p:nvPicPr>
          <p:cNvPr id="796" name="IMG_3784.png" descr="IMG_3784.png"/>
          <p:cNvPicPr>
            <a:picLocks noChangeAspect="1"/>
          </p:cNvPicPr>
          <p:nvPr/>
        </p:nvPicPr>
        <p:blipFill>
          <a:blip r:embed="rId7"/>
          <a:stretch>
            <a:fillRect/>
          </a:stretch>
        </p:blipFill>
        <p:spPr>
          <a:xfrm>
            <a:off x="701881" y="1333577"/>
            <a:ext cx="172106" cy="172106"/>
          </a:xfrm>
          <a:prstGeom prst="rect">
            <a:avLst/>
          </a:prstGeom>
          <a:ln w="12700">
            <a:miter lim="400000"/>
          </a:ln>
        </p:spPr>
      </p:pic>
      <p:pic>
        <p:nvPicPr>
          <p:cNvPr id="797" name="Bild" descr="Bild"/>
          <p:cNvPicPr>
            <a:picLocks noChangeAspect="1"/>
          </p:cNvPicPr>
          <p:nvPr/>
        </p:nvPicPr>
        <p:blipFill>
          <a:blip r:embed="rId38"/>
          <a:stretch>
            <a:fillRect/>
          </a:stretch>
        </p:blipFill>
        <p:spPr>
          <a:xfrm>
            <a:off x="246532" y="4206641"/>
            <a:ext cx="1238613" cy="640230"/>
          </a:xfrm>
          <a:prstGeom prst="rect">
            <a:avLst/>
          </a:prstGeom>
          <a:ln w="12700">
            <a:miter lim="400000"/>
          </a:ln>
        </p:spPr>
      </p:pic>
      <p:pic>
        <p:nvPicPr>
          <p:cNvPr id="798" name="Bild" descr="Bild"/>
          <p:cNvPicPr>
            <a:picLocks noChangeAspect="1"/>
          </p:cNvPicPr>
          <p:nvPr/>
        </p:nvPicPr>
        <p:blipFill>
          <a:blip r:embed="rId39"/>
          <a:stretch>
            <a:fillRect/>
          </a:stretch>
        </p:blipFill>
        <p:spPr>
          <a:xfrm>
            <a:off x="1568912" y="4218432"/>
            <a:ext cx="1836997" cy="640229"/>
          </a:xfrm>
          <a:prstGeom prst="rect">
            <a:avLst/>
          </a:prstGeom>
          <a:ln w="12700">
            <a:miter lim="400000"/>
          </a:ln>
        </p:spPr>
      </p:pic>
      <p:pic>
        <p:nvPicPr>
          <p:cNvPr id="799" name="Bild" descr="Bild"/>
          <p:cNvPicPr>
            <a:picLocks noChangeAspect="1"/>
          </p:cNvPicPr>
          <p:nvPr/>
        </p:nvPicPr>
        <p:blipFill>
          <a:blip r:embed="rId40"/>
          <a:stretch>
            <a:fillRect/>
          </a:stretch>
        </p:blipFill>
        <p:spPr>
          <a:xfrm>
            <a:off x="3365026" y="4218432"/>
            <a:ext cx="639367" cy="639366"/>
          </a:xfrm>
          <a:prstGeom prst="rect">
            <a:avLst/>
          </a:prstGeom>
          <a:ln w="12700">
            <a:miter lim="400000"/>
          </a:ln>
        </p:spPr>
      </p:pic>
      <p:pic>
        <p:nvPicPr>
          <p:cNvPr id="800" name="Bild" descr="Bild"/>
          <p:cNvPicPr>
            <a:picLocks noChangeAspect="1"/>
          </p:cNvPicPr>
          <p:nvPr/>
        </p:nvPicPr>
        <p:blipFill>
          <a:blip r:embed="rId41"/>
          <a:stretch>
            <a:fillRect/>
          </a:stretch>
        </p:blipFill>
        <p:spPr>
          <a:xfrm>
            <a:off x="5431835" y="4218432"/>
            <a:ext cx="1238613" cy="640229"/>
          </a:xfrm>
          <a:prstGeom prst="rect">
            <a:avLst/>
          </a:prstGeom>
          <a:ln w="12700">
            <a:miter lim="400000"/>
          </a:ln>
        </p:spPr>
      </p:pic>
      <p:pic>
        <p:nvPicPr>
          <p:cNvPr id="801" name="Bild" descr="Bild"/>
          <p:cNvPicPr>
            <a:picLocks noChangeAspect="1"/>
          </p:cNvPicPr>
          <p:nvPr/>
        </p:nvPicPr>
        <p:blipFill>
          <a:blip r:embed="rId42"/>
          <a:stretch>
            <a:fillRect/>
          </a:stretch>
        </p:blipFill>
        <p:spPr>
          <a:xfrm>
            <a:off x="255381" y="8952031"/>
            <a:ext cx="1220915" cy="631082"/>
          </a:xfrm>
          <a:prstGeom prst="rect">
            <a:avLst/>
          </a:prstGeom>
          <a:ln w="12700">
            <a:miter lim="400000"/>
          </a:ln>
        </p:spPr>
      </p:pic>
      <p:pic>
        <p:nvPicPr>
          <p:cNvPr id="802" name="Bild" descr="Bild"/>
          <p:cNvPicPr>
            <a:picLocks noChangeAspect="1"/>
          </p:cNvPicPr>
          <p:nvPr/>
        </p:nvPicPr>
        <p:blipFill>
          <a:blip r:embed="rId43"/>
          <a:stretch>
            <a:fillRect/>
          </a:stretch>
        </p:blipFill>
        <p:spPr>
          <a:xfrm>
            <a:off x="1561450" y="8947889"/>
            <a:ext cx="1236943" cy="639367"/>
          </a:xfrm>
          <a:prstGeom prst="rect">
            <a:avLst/>
          </a:prstGeom>
          <a:ln w="12700">
            <a:miter lim="400000"/>
          </a:ln>
        </p:spPr>
      </p:pic>
      <p:pic>
        <p:nvPicPr>
          <p:cNvPr id="803" name="Bild" descr="Bild"/>
          <p:cNvPicPr>
            <a:picLocks noChangeAspect="1"/>
          </p:cNvPicPr>
          <p:nvPr/>
        </p:nvPicPr>
        <p:blipFill>
          <a:blip r:embed="rId44"/>
          <a:stretch>
            <a:fillRect/>
          </a:stretch>
        </p:blipFill>
        <p:spPr>
          <a:xfrm>
            <a:off x="2892241" y="8944185"/>
            <a:ext cx="1236944" cy="639367"/>
          </a:xfrm>
          <a:prstGeom prst="rect">
            <a:avLst/>
          </a:prstGeom>
          <a:ln w="12700">
            <a:miter lim="400000"/>
          </a:ln>
        </p:spPr>
      </p:pic>
      <p:pic>
        <p:nvPicPr>
          <p:cNvPr id="804" name="Bild" descr="Bild"/>
          <p:cNvPicPr>
            <a:picLocks noChangeAspect="1"/>
          </p:cNvPicPr>
          <p:nvPr/>
        </p:nvPicPr>
        <p:blipFill>
          <a:blip r:embed="rId45"/>
          <a:stretch>
            <a:fillRect/>
          </a:stretch>
        </p:blipFill>
        <p:spPr>
          <a:xfrm>
            <a:off x="4218131" y="8952031"/>
            <a:ext cx="1220915" cy="631082"/>
          </a:xfrm>
          <a:prstGeom prst="rect">
            <a:avLst/>
          </a:prstGeom>
          <a:ln w="12700">
            <a:miter lim="400000"/>
          </a:ln>
        </p:spPr>
      </p:pic>
      <p:pic>
        <p:nvPicPr>
          <p:cNvPr id="805" name="Bild" descr="Bild"/>
          <p:cNvPicPr>
            <a:picLocks noChangeAspect="1"/>
          </p:cNvPicPr>
          <p:nvPr/>
        </p:nvPicPr>
        <p:blipFill>
          <a:blip r:embed="rId46"/>
          <a:stretch>
            <a:fillRect/>
          </a:stretch>
        </p:blipFill>
        <p:spPr>
          <a:xfrm>
            <a:off x="2887556" y="2305816"/>
            <a:ext cx="1220915" cy="631081"/>
          </a:xfrm>
          <a:prstGeom prst="rect">
            <a:avLst/>
          </a:prstGeom>
          <a:ln w="12700">
            <a:miter lim="400000"/>
          </a:ln>
        </p:spPr>
      </p:pic>
      <p:pic>
        <p:nvPicPr>
          <p:cNvPr id="806" name="Bild" descr="Bild"/>
          <p:cNvPicPr>
            <a:picLocks noChangeAspect="1"/>
          </p:cNvPicPr>
          <p:nvPr/>
        </p:nvPicPr>
        <p:blipFill>
          <a:blip r:embed="rId47"/>
          <a:stretch>
            <a:fillRect/>
          </a:stretch>
        </p:blipFill>
        <p:spPr>
          <a:xfrm>
            <a:off x="4098116" y="4223239"/>
            <a:ext cx="1238614" cy="640229"/>
          </a:xfrm>
          <a:prstGeom prst="rect">
            <a:avLst/>
          </a:prstGeom>
          <a:ln w="12700">
            <a:miter lim="400000"/>
          </a:ln>
        </p:spPr>
      </p:pic>
      <p:pic>
        <p:nvPicPr>
          <p:cNvPr id="807" name="Bild" descr="Bild"/>
          <p:cNvPicPr>
            <a:picLocks noChangeAspect="1"/>
          </p:cNvPicPr>
          <p:nvPr/>
        </p:nvPicPr>
        <p:blipFill>
          <a:blip r:embed="rId48"/>
          <a:stretch>
            <a:fillRect/>
          </a:stretch>
        </p:blipFill>
        <p:spPr>
          <a:xfrm>
            <a:off x="12709185" y="117421"/>
            <a:ext cx="952933" cy="79501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Rechteck"/>
          <p:cNvSpPr/>
          <p:nvPr/>
        </p:nvSpPr>
        <p:spPr>
          <a:xfrm>
            <a:off x="140558" y="1026739"/>
            <a:ext cx="6711688"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10" name="Rechteck"/>
          <p:cNvSpPr/>
          <p:nvPr/>
        </p:nvSpPr>
        <p:spPr>
          <a:xfrm>
            <a:off x="6934200" y="1026739"/>
            <a:ext cx="6711687"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11" name="Was machen wir?"/>
          <p:cNvSpPr txBox="1"/>
          <p:nvPr/>
        </p:nvSpPr>
        <p:spPr>
          <a:xfrm>
            <a:off x="226945" y="10969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machen wir?</a:t>
            </a:r>
          </a:p>
        </p:txBody>
      </p:sp>
      <p:sp>
        <p:nvSpPr>
          <p:cNvPr id="812" name="Was brauchen wir?"/>
          <p:cNvSpPr txBox="1"/>
          <p:nvPr/>
        </p:nvSpPr>
        <p:spPr>
          <a:xfrm>
            <a:off x="211027" y="205167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brauchen wir?</a:t>
            </a:r>
          </a:p>
        </p:txBody>
      </p:sp>
      <p:sp>
        <p:nvSpPr>
          <p:cNvPr id="813" name="Wie findest du…?"/>
          <p:cNvSpPr txBox="1"/>
          <p:nvPr/>
        </p:nvSpPr>
        <p:spPr>
          <a:xfrm>
            <a:off x="226945" y="300637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findest du…?</a:t>
            </a:r>
          </a:p>
        </p:txBody>
      </p:sp>
      <p:sp>
        <p:nvSpPr>
          <p:cNvPr id="814" name="Welches möchtest du?"/>
          <p:cNvSpPr txBox="1"/>
          <p:nvPr/>
        </p:nvSpPr>
        <p:spPr>
          <a:xfrm>
            <a:off x="219129" y="393111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Welches möchtest du?</a:t>
            </a:r>
          </a:p>
        </p:txBody>
      </p:sp>
      <p:sp>
        <p:nvSpPr>
          <p:cNvPr id="815" name="Wann gehen wir?"/>
          <p:cNvSpPr txBox="1"/>
          <p:nvPr/>
        </p:nvSpPr>
        <p:spPr>
          <a:xfrm>
            <a:off x="235047" y="488580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gehen wir?</a:t>
            </a:r>
          </a:p>
        </p:txBody>
      </p:sp>
      <p:sp>
        <p:nvSpPr>
          <p:cNvPr id="816" name="Wann fahren wir?"/>
          <p:cNvSpPr txBox="1"/>
          <p:nvPr/>
        </p:nvSpPr>
        <p:spPr>
          <a:xfrm>
            <a:off x="223180" y="580600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fahren wir?</a:t>
            </a:r>
          </a:p>
        </p:txBody>
      </p:sp>
      <p:sp>
        <p:nvSpPr>
          <p:cNvPr id="817" name="Kommst du mit?"/>
          <p:cNvSpPr txBox="1"/>
          <p:nvPr/>
        </p:nvSpPr>
        <p:spPr>
          <a:xfrm>
            <a:off x="239098" y="674799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Kommst du mit?</a:t>
            </a:r>
          </a:p>
        </p:txBody>
      </p:sp>
      <p:sp>
        <p:nvSpPr>
          <p:cNvPr id="818" name="Brauchen wir Toilettenpapier/Taschentücher?"/>
          <p:cNvSpPr txBox="1"/>
          <p:nvPr/>
        </p:nvSpPr>
        <p:spPr>
          <a:xfrm>
            <a:off x="231282" y="7698139"/>
            <a:ext cx="47372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Brauchen wir Toilettenpapier/Taschentücher?</a:t>
            </a:r>
          </a:p>
        </p:txBody>
      </p:sp>
      <p:sp>
        <p:nvSpPr>
          <p:cNvPr id="819" name="Wo kaufen wir ein?"/>
          <p:cNvSpPr txBox="1"/>
          <p:nvPr/>
        </p:nvSpPr>
        <p:spPr>
          <a:xfrm>
            <a:off x="247199" y="8614731"/>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kaufen wir ein?</a:t>
            </a:r>
          </a:p>
        </p:txBody>
      </p:sp>
      <p:sp>
        <p:nvSpPr>
          <p:cNvPr id="820" name="Ich möchte Joghurt."/>
          <p:cNvSpPr txBox="1"/>
          <p:nvPr/>
        </p:nvSpPr>
        <p:spPr>
          <a:xfrm>
            <a:off x="7052680" y="11024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Joghurt.</a:t>
            </a:r>
          </a:p>
        </p:txBody>
      </p:sp>
      <p:sp>
        <p:nvSpPr>
          <p:cNvPr id="821" name="Ich möchte mehr Chips."/>
          <p:cNvSpPr txBox="1"/>
          <p:nvPr/>
        </p:nvSpPr>
        <p:spPr>
          <a:xfrm>
            <a:off x="7036762" y="206985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mehr Chips.</a:t>
            </a:r>
          </a:p>
        </p:txBody>
      </p:sp>
      <p:sp>
        <p:nvSpPr>
          <p:cNvPr id="822" name="Ich brauche neue Stifte."/>
          <p:cNvSpPr txBox="1"/>
          <p:nvPr/>
        </p:nvSpPr>
        <p:spPr>
          <a:xfrm>
            <a:off x="7052680" y="30118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neue Stifte.</a:t>
            </a:r>
          </a:p>
        </p:txBody>
      </p:sp>
      <p:sp>
        <p:nvSpPr>
          <p:cNvPr id="823" name="Bitte (…) mitbringen"/>
          <p:cNvSpPr txBox="1"/>
          <p:nvPr/>
        </p:nvSpPr>
        <p:spPr>
          <a:xfrm>
            <a:off x="7044864" y="39365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 mitbringen</a:t>
            </a:r>
          </a:p>
        </p:txBody>
      </p:sp>
      <p:sp>
        <p:nvSpPr>
          <p:cNvPr id="824"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825" name="Um etwas bitten"/>
          <p:cNvSpPr txBox="1"/>
          <p:nvPr/>
        </p:nvSpPr>
        <p:spPr>
          <a:xfrm>
            <a:off x="11698627" y="1096985"/>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826" name="Bild" descr="Bild"/>
          <p:cNvPicPr>
            <a:picLocks noChangeAspect="1"/>
          </p:cNvPicPr>
          <p:nvPr/>
        </p:nvPicPr>
        <p:blipFill>
          <a:blip r:embed="rId2"/>
          <a:stretch>
            <a:fillRect/>
          </a:stretch>
        </p:blipFill>
        <p:spPr>
          <a:xfrm>
            <a:off x="7044864" y="3311773"/>
            <a:ext cx="1837213" cy="640305"/>
          </a:xfrm>
          <a:prstGeom prst="rect">
            <a:avLst/>
          </a:prstGeom>
          <a:ln w="12700">
            <a:miter lim="400000"/>
          </a:ln>
        </p:spPr>
      </p:pic>
      <p:pic>
        <p:nvPicPr>
          <p:cNvPr id="827" name="Bild" descr="Bild"/>
          <p:cNvPicPr>
            <a:picLocks noChangeAspect="1"/>
          </p:cNvPicPr>
          <p:nvPr/>
        </p:nvPicPr>
        <p:blipFill>
          <a:blip r:embed="rId3"/>
          <a:stretch>
            <a:fillRect/>
          </a:stretch>
        </p:blipFill>
        <p:spPr>
          <a:xfrm>
            <a:off x="7048629" y="4243471"/>
            <a:ext cx="1234490" cy="638098"/>
          </a:xfrm>
          <a:prstGeom prst="rect">
            <a:avLst/>
          </a:prstGeom>
          <a:ln w="12700">
            <a:miter lim="400000"/>
          </a:ln>
        </p:spPr>
      </p:pic>
      <p:pic>
        <p:nvPicPr>
          <p:cNvPr id="828" name="Bild" descr="Bild"/>
          <p:cNvPicPr>
            <a:picLocks noChangeAspect="1"/>
          </p:cNvPicPr>
          <p:nvPr/>
        </p:nvPicPr>
        <p:blipFill>
          <a:blip r:embed="rId4"/>
          <a:stretch>
            <a:fillRect/>
          </a:stretch>
        </p:blipFill>
        <p:spPr>
          <a:xfrm>
            <a:off x="7770393" y="1439378"/>
            <a:ext cx="1830881" cy="638098"/>
          </a:xfrm>
          <a:prstGeom prst="rect">
            <a:avLst/>
          </a:prstGeom>
          <a:ln w="12700">
            <a:miter lim="400000"/>
          </a:ln>
        </p:spPr>
      </p:pic>
      <p:pic>
        <p:nvPicPr>
          <p:cNvPr id="829" name="Bild" descr="Bild"/>
          <p:cNvPicPr>
            <a:picLocks noChangeAspect="1"/>
          </p:cNvPicPr>
          <p:nvPr/>
        </p:nvPicPr>
        <p:blipFill>
          <a:blip r:embed="rId5"/>
          <a:stretch>
            <a:fillRect/>
          </a:stretch>
        </p:blipFill>
        <p:spPr>
          <a:xfrm>
            <a:off x="7744479" y="2377719"/>
            <a:ext cx="638108" cy="638107"/>
          </a:xfrm>
          <a:prstGeom prst="rect">
            <a:avLst/>
          </a:prstGeom>
          <a:ln w="12700">
            <a:miter lim="400000"/>
          </a:ln>
        </p:spPr>
      </p:pic>
      <p:pic>
        <p:nvPicPr>
          <p:cNvPr id="830" name="Bild" descr="Bild"/>
          <p:cNvPicPr>
            <a:picLocks noChangeAspect="1"/>
          </p:cNvPicPr>
          <p:nvPr/>
        </p:nvPicPr>
        <p:blipFill>
          <a:blip r:embed="rId6"/>
          <a:stretch>
            <a:fillRect/>
          </a:stretch>
        </p:blipFill>
        <p:spPr>
          <a:xfrm>
            <a:off x="8436288" y="2374689"/>
            <a:ext cx="1814375" cy="632346"/>
          </a:xfrm>
          <a:prstGeom prst="rect">
            <a:avLst/>
          </a:prstGeom>
          <a:ln w="12700">
            <a:miter lim="400000"/>
          </a:ln>
        </p:spPr>
      </p:pic>
      <p:pic>
        <p:nvPicPr>
          <p:cNvPr id="831" name="Bild" descr="Bild"/>
          <p:cNvPicPr>
            <a:picLocks noChangeAspect="1"/>
          </p:cNvPicPr>
          <p:nvPr/>
        </p:nvPicPr>
        <p:blipFill>
          <a:blip r:embed="rId7"/>
          <a:stretch>
            <a:fillRect/>
          </a:stretch>
        </p:blipFill>
        <p:spPr>
          <a:xfrm>
            <a:off x="8959525" y="3313979"/>
            <a:ext cx="1234489" cy="638098"/>
          </a:xfrm>
          <a:prstGeom prst="rect">
            <a:avLst/>
          </a:prstGeom>
          <a:ln w="12700">
            <a:miter lim="400000"/>
          </a:ln>
        </p:spPr>
      </p:pic>
      <p:pic>
        <p:nvPicPr>
          <p:cNvPr id="832" name="Bild" descr="Bild"/>
          <p:cNvPicPr>
            <a:picLocks noChangeAspect="1"/>
          </p:cNvPicPr>
          <p:nvPr/>
        </p:nvPicPr>
        <p:blipFill>
          <a:blip r:embed="rId8"/>
          <a:stretch>
            <a:fillRect/>
          </a:stretch>
        </p:blipFill>
        <p:spPr>
          <a:xfrm>
            <a:off x="10137389" y="3312872"/>
            <a:ext cx="638107" cy="638107"/>
          </a:xfrm>
          <a:prstGeom prst="rect">
            <a:avLst/>
          </a:prstGeom>
          <a:ln w="12700">
            <a:miter lim="400000"/>
          </a:ln>
        </p:spPr>
      </p:pic>
      <p:pic>
        <p:nvPicPr>
          <p:cNvPr id="833" name="Bild" descr="Bild"/>
          <p:cNvPicPr>
            <a:picLocks noChangeAspect="1"/>
          </p:cNvPicPr>
          <p:nvPr/>
        </p:nvPicPr>
        <p:blipFill>
          <a:blip r:embed="rId9"/>
          <a:stretch>
            <a:fillRect/>
          </a:stretch>
        </p:blipFill>
        <p:spPr>
          <a:xfrm>
            <a:off x="10842239" y="3312876"/>
            <a:ext cx="1234490" cy="638098"/>
          </a:xfrm>
          <a:prstGeom prst="rect">
            <a:avLst/>
          </a:prstGeom>
          <a:ln w="12700">
            <a:miter lim="400000"/>
          </a:ln>
        </p:spPr>
      </p:pic>
      <p:pic>
        <p:nvPicPr>
          <p:cNvPr id="834" name="Bild" descr="Bild"/>
          <p:cNvPicPr>
            <a:picLocks noChangeAspect="1"/>
          </p:cNvPicPr>
          <p:nvPr/>
        </p:nvPicPr>
        <p:blipFill>
          <a:blip r:embed="rId10"/>
          <a:stretch>
            <a:fillRect/>
          </a:stretch>
        </p:blipFill>
        <p:spPr>
          <a:xfrm>
            <a:off x="12006344" y="3312872"/>
            <a:ext cx="638107" cy="638107"/>
          </a:xfrm>
          <a:prstGeom prst="rect">
            <a:avLst/>
          </a:prstGeom>
          <a:ln w="12700">
            <a:miter lim="400000"/>
          </a:ln>
        </p:spPr>
      </p:pic>
      <p:pic>
        <p:nvPicPr>
          <p:cNvPr id="835" name="Bild" descr="Bild"/>
          <p:cNvPicPr>
            <a:picLocks noChangeAspect="1"/>
          </p:cNvPicPr>
          <p:nvPr/>
        </p:nvPicPr>
        <p:blipFill>
          <a:blip r:embed="rId11"/>
          <a:stretch>
            <a:fillRect/>
          </a:stretch>
        </p:blipFill>
        <p:spPr>
          <a:xfrm>
            <a:off x="8367680" y="4237145"/>
            <a:ext cx="1234490" cy="638098"/>
          </a:xfrm>
          <a:prstGeom prst="rect">
            <a:avLst/>
          </a:prstGeom>
          <a:ln w="12700">
            <a:miter lim="400000"/>
          </a:ln>
        </p:spPr>
      </p:pic>
      <p:pic>
        <p:nvPicPr>
          <p:cNvPr id="836" name="Bild" descr="Bild"/>
          <p:cNvPicPr>
            <a:picLocks noChangeAspect="1"/>
          </p:cNvPicPr>
          <p:nvPr/>
        </p:nvPicPr>
        <p:blipFill>
          <a:blip r:embed="rId12"/>
          <a:stretch>
            <a:fillRect/>
          </a:stretch>
        </p:blipFill>
        <p:spPr>
          <a:xfrm>
            <a:off x="9685831" y="4237145"/>
            <a:ext cx="1830880" cy="638098"/>
          </a:xfrm>
          <a:prstGeom prst="rect">
            <a:avLst/>
          </a:prstGeom>
          <a:ln w="12700">
            <a:miter lim="400000"/>
          </a:ln>
        </p:spPr>
      </p:pic>
      <p:pic>
        <p:nvPicPr>
          <p:cNvPr id="837" name="Bild" descr="Bild"/>
          <p:cNvPicPr>
            <a:picLocks noChangeAspect="1"/>
          </p:cNvPicPr>
          <p:nvPr/>
        </p:nvPicPr>
        <p:blipFill>
          <a:blip r:embed="rId13"/>
          <a:stretch>
            <a:fillRect/>
          </a:stretch>
        </p:blipFill>
        <p:spPr>
          <a:xfrm>
            <a:off x="230996" y="2378348"/>
            <a:ext cx="1234489" cy="638098"/>
          </a:xfrm>
          <a:prstGeom prst="rect">
            <a:avLst/>
          </a:prstGeom>
          <a:ln w="12700">
            <a:miter lim="400000"/>
          </a:ln>
        </p:spPr>
      </p:pic>
      <p:pic>
        <p:nvPicPr>
          <p:cNvPr id="838" name="Bild" descr="Bild"/>
          <p:cNvPicPr>
            <a:picLocks noChangeAspect="1"/>
          </p:cNvPicPr>
          <p:nvPr/>
        </p:nvPicPr>
        <p:blipFill>
          <a:blip r:embed="rId13"/>
          <a:stretch>
            <a:fillRect/>
          </a:stretch>
        </p:blipFill>
        <p:spPr>
          <a:xfrm>
            <a:off x="230996" y="1421247"/>
            <a:ext cx="1234489" cy="638098"/>
          </a:xfrm>
          <a:prstGeom prst="rect">
            <a:avLst/>
          </a:prstGeom>
          <a:ln w="12700">
            <a:miter lim="400000"/>
          </a:ln>
        </p:spPr>
      </p:pic>
      <p:pic>
        <p:nvPicPr>
          <p:cNvPr id="839" name="Bild" descr="Bild"/>
          <p:cNvPicPr>
            <a:picLocks noChangeAspect="1"/>
          </p:cNvPicPr>
          <p:nvPr/>
        </p:nvPicPr>
        <p:blipFill>
          <a:blip r:embed="rId14"/>
          <a:stretch>
            <a:fillRect/>
          </a:stretch>
        </p:blipFill>
        <p:spPr>
          <a:xfrm>
            <a:off x="222894" y="5190397"/>
            <a:ext cx="1234489" cy="638098"/>
          </a:xfrm>
          <a:prstGeom prst="rect">
            <a:avLst/>
          </a:prstGeom>
          <a:ln w="12700">
            <a:miter lim="400000"/>
          </a:ln>
        </p:spPr>
      </p:pic>
      <p:pic>
        <p:nvPicPr>
          <p:cNvPr id="840" name="Bild" descr="Bild"/>
          <p:cNvPicPr>
            <a:picLocks noChangeAspect="1"/>
          </p:cNvPicPr>
          <p:nvPr/>
        </p:nvPicPr>
        <p:blipFill>
          <a:blip r:embed="rId14"/>
          <a:stretch>
            <a:fillRect/>
          </a:stretch>
        </p:blipFill>
        <p:spPr>
          <a:xfrm>
            <a:off x="230996" y="6131674"/>
            <a:ext cx="1234489" cy="638098"/>
          </a:xfrm>
          <a:prstGeom prst="rect">
            <a:avLst/>
          </a:prstGeom>
          <a:ln w="12700">
            <a:miter lim="400000"/>
          </a:ln>
        </p:spPr>
      </p:pic>
      <p:pic>
        <p:nvPicPr>
          <p:cNvPr id="841" name="Bild" descr="Bild"/>
          <p:cNvPicPr>
            <a:picLocks noChangeAspect="1"/>
          </p:cNvPicPr>
          <p:nvPr/>
        </p:nvPicPr>
        <p:blipFill>
          <a:blip r:embed="rId15"/>
          <a:stretch>
            <a:fillRect/>
          </a:stretch>
        </p:blipFill>
        <p:spPr>
          <a:xfrm>
            <a:off x="222894" y="3319369"/>
            <a:ext cx="1234489" cy="638098"/>
          </a:xfrm>
          <a:prstGeom prst="rect">
            <a:avLst/>
          </a:prstGeom>
          <a:ln w="12700">
            <a:miter lim="400000"/>
          </a:ln>
        </p:spPr>
      </p:pic>
      <p:pic>
        <p:nvPicPr>
          <p:cNvPr id="842" name="Bild" descr="Bild"/>
          <p:cNvPicPr>
            <a:picLocks noChangeAspect="1"/>
          </p:cNvPicPr>
          <p:nvPr/>
        </p:nvPicPr>
        <p:blipFill>
          <a:blip r:embed="rId16"/>
          <a:stretch>
            <a:fillRect/>
          </a:stretch>
        </p:blipFill>
        <p:spPr>
          <a:xfrm>
            <a:off x="222894" y="4239538"/>
            <a:ext cx="1234489" cy="638098"/>
          </a:xfrm>
          <a:prstGeom prst="rect">
            <a:avLst/>
          </a:prstGeom>
          <a:ln w="12700">
            <a:miter lim="400000"/>
          </a:ln>
        </p:spPr>
      </p:pic>
      <p:pic>
        <p:nvPicPr>
          <p:cNvPr id="843" name="Bild" descr="Bild"/>
          <p:cNvPicPr>
            <a:picLocks noChangeAspect="1"/>
          </p:cNvPicPr>
          <p:nvPr/>
        </p:nvPicPr>
        <p:blipFill>
          <a:blip r:embed="rId17"/>
          <a:stretch>
            <a:fillRect/>
          </a:stretch>
        </p:blipFill>
        <p:spPr>
          <a:xfrm>
            <a:off x="1402135" y="4239533"/>
            <a:ext cx="638107" cy="638107"/>
          </a:xfrm>
          <a:prstGeom prst="rect">
            <a:avLst/>
          </a:prstGeom>
          <a:ln w="12700">
            <a:miter lim="400000"/>
          </a:ln>
        </p:spPr>
      </p:pic>
      <p:pic>
        <p:nvPicPr>
          <p:cNvPr id="844" name="Bild" descr="Bild"/>
          <p:cNvPicPr>
            <a:picLocks noChangeAspect="1"/>
          </p:cNvPicPr>
          <p:nvPr/>
        </p:nvPicPr>
        <p:blipFill>
          <a:blip r:embed="rId18"/>
          <a:stretch>
            <a:fillRect/>
          </a:stretch>
        </p:blipFill>
        <p:spPr>
          <a:xfrm>
            <a:off x="1541945" y="1419519"/>
            <a:ext cx="1234489" cy="638098"/>
          </a:xfrm>
          <a:prstGeom prst="rect">
            <a:avLst/>
          </a:prstGeom>
          <a:ln w="12700">
            <a:miter lim="400000"/>
          </a:ln>
        </p:spPr>
      </p:pic>
      <p:pic>
        <p:nvPicPr>
          <p:cNvPr id="845" name="Bild" descr="Bild"/>
          <p:cNvPicPr>
            <a:picLocks noChangeAspect="1"/>
          </p:cNvPicPr>
          <p:nvPr/>
        </p:nvPicPr>
        <p:blipFill>
          <a:blip r:embed="rId19"/>
          <a:stretch>
            <a:fillRect/>
          </a:stretch>
        </p:blipFill>
        <p:spPr>
          <a:xfrm>
            <a:off x="2852894" y="1419519"/>
            <a:ext cx="638098" cy="638098"/>
          </a:xfrm>
          <a:prstGeom prst="rect">
            <a:avLst/>
          </a:prstGeom>
          <a:ln w="12700">
            <a:miter lim="400000"/>
          </a:ln>
        </p:spPr>
      </p:pic>
      <p:pic>
        <p:nvPicPr>
          <p:cNvPr id="846" name="Bild" descr="Bild"/>
          <p:cNvPicPr>
            <a:picLocks noChangeAspect="1"/>
          </p:cNvPicPr>
          <p:nvPr/>
        </p:nvPicPr>
        <p:blipFill>
          <a:blip r:embed="rId20"/>
          <a:stretch>
            <a:fillRect/>
          </a:stretch>
        </p:blipFill>
        <p:spPr>
          <a:xfrm>
            <a:off x="1539993" y="2381877"/>
            <a:ext cx="1830881" cy="638098"/>
          </a:xfrm>
          <a:prstGeom prst="rect">
            <a:avLst/>
          </a:prstGeom>
          <a:ln w="12700">
            <a:miter lim="400000"/>
          </a:ln>
        </p:spPr>
      </p:pic>
      <p:pic>
        <p:nvPicPr>
          <p:cNvPr id="847" name="Bild" descr="Bild"/>
          <p:cNvPicPr>
            <a:picLocks noChangeAspect="1"/>
          </p:cNvPicPr>
          <p:nvPr/>
        </p:nvPicPr>
        <p:blipFill>
          <a:blip r:embed="rId19"/>
          <a:stretch>
            <a:fillRect/>
          </a:stretch>
        </p:blipFill>
        <p:spPr>
          <a:xfrm>
            <a:off x="3452828" y="2378348"/>
            <a:ext cx="638098" cy="638098"/>
          </a:xfrm>
          <a:prstGeom prst="rect">
            <a:avLst/>
          </a:prstGeom>
          <a:ln w="12700">
            <a:miter lim="400000"/>
          </a:ln>
        </p:spPr>
      </p:pic>
      <p:pic>
        <p:nvPicPr>
          <p:cNvPr id="848" name="Bild" descr="Bild"/>
          <p:cNvPicPr>
            <a:picLocks noChangeAspect="1"/>
          </p:cNvPicPr>
          <p:nvPr/>
        </p:nvPicPr>
        <p:blipFill>
          <a:blip r:embed="rId21"/>
          <a:stretch>
            <a:fillRect/>
          </a:stretch>
        </p:blipFill>
        <p:spPr>
          <a:xfrm>
            <a:off x="2867257" y="3318062"/>
            <a:ext cx="640012" cy="640012"/>
          </a:xfrm>
          <a:prstGeom prst="rect">
            <a:avLst/>
          </a:prstGeom>
          <a:ln w="12700">
            <a:miter lim="400000"/>
          </a:ln>
        </p:spPr>
      </p:pic>
      <p:pic>
        <p:nvPicPr>
          <p:cNvPr id="849" name="Bild" descr="Bild"/>
          <p:cNvPicPr>
            <a:picLocks noChangeAspect="1"/>
          </p:cNvPicPr>
          <p:nvPr/>
        </p:nvPicPr>
        <p:blipFill>
          <a:blip r:embed="rId22"/>
          <a:stretch>
            <a:fillRect/>
          </a:stretch>
        </p:blipFill>
        <p:spPr>
          <a:xfrm>
            <a:off x="2122562" y="4237773"/>
            <a:ext cx="1234490" cy="638098"/>
          </a:xfrm>
          <a:prstGeom prst="rect">
            <a:avLst/>
          </a:prstGeom>
          <a:ln w="12700">
            <a:miter lim="400000"/>
          </a:ln>
        </p:spPr>
      </p:pic>
      <p:pic>
        <p:nvPicPr>
          <p:cNvPr id="850" name="IMG_3784.png" descr="IMG_3784.png"/>
          <p:cNvPicPr>
            <a:picLocks noChangeAspect="1"/>
          </p:cNvPicPr>
          <p:nvPr/>
        </p:nvPicPr>
        <p:blipFill>
          <a:blip r:embed="rId23"/>
          <a:stretch>
            <a:fillRect/>
          </a:stretch>
        </p:blipFill>
        <p:spPr>
          <a:xfrm>
            <a:off x="2602954" y="4187988"/>
            <a:ext cx="172106" cy="172107"/>
          </a:xfrm>
          <a:prstGeom prst="rect">
            <a:avLst/>
          </a:prstGeom>
          <a:ln w="12700">
            <a:miter lim="400000"/>
          </a:ln>
        </p:spPr>
      </p:pic>
      <p:pic>
        <p:nvPicPr>
          <p:cNvPr id="851" name="Bild" descr="Bild"/>
          <p:cNvPicPr>
            <a:picLocks noChangeAspect="1"/>
          </p:cNvPicPr>
          <p:nvPr/>
        </p:nvPicPr>
        <p:blipFill>
          <a:blip r:embed="rId21"/>
          <a:stretch>
            <a:fillRect/>
          </a:stretch>
        </p:blipFill>
        <p:spPr>
          <a:xfrm>
            <a:off x="3439005" y="4235858"/>
            <a:ext cx="640013" cy="640013"/>
          </a:xfrm>
          <a:prstGeom prst="rect">
            <a:avLst/>
          </a:prstGeom>
          <a:ln w="12700">
            <a:miter lim="400000"/>
          </a:ln>
        </p:spPr>
      </p:pic>
      <p:pic>
        <p:nvPicPr>
          <p:cNvPr id="852" name="Bild" descr="Bild"/>
          <p:cNvPicPr>
            <a:picLocks noChangeAspect="1"/>
          </p:cNvPicPr>
          <p:nvPr/>
        </p:nvPicPr>
        <p:blipFill>
          <a:blip r:embed="rId24"/>
          <a:stretch>
            <a:fillRect/>
          </a:stretch>
        </p:blipFill>
        <p:spPr>
          <a:xfrm>
            <a:off x="1537723" y="5186820"/>
            <a:ext cx="1216439" cy="628769"/>
          </a:xfrm>
          <a:prstGeom prst="rect">
            <a:avLst/>
          </a:prstGeom>
          <a:ln w="12700">
            <a:miter lim="400000"/>
          </a:ln>
        </p:spPr>
      </p:pic>
      <p:pic>
        <p:nvPicPr>
          <p:cNvPr id="853" name="Bild" descr="Bild"/>
          <p:cNvPicPr>
            <a:picLocks noChangeAspect="1"/>
          </p:cNvPicPr>
          <p:nvPr/>
        </p:nvPicPr>
        <p:blipFill>
          <a:blip r:embed="rId19"/>
          <a:stretch>
            <a:fillRect/>
          </a:stretch>
        </p:blipFill>
        <p:spPr>
          <a:xfrm>
            <a:off x="2834352" y="5182156"/>
            <a:ext cx="638098" cy="638098"/>
          </a:xfrm>
          <a:prstGeom prst="rect">
            <a:avLst/>
          </a:prstGeom>
          <a:ln w="12700">
            <a:miter lim="400000"/>
          </a:ln>
        </p:spPr>
      </p:pic>
      <p:pic>
        <p:nvPicPr>
          <p:cNvPr id="854" name="Bild" descr="Bild"/>
          <p:cNvPicPr>
            <a:picLocks noChangeAspect="1"/>
          </p:cNvPicPr>
          <p:nvPr/>
        </p:nvPicPr>
        <p:blipFill>
          <a:blip r:embed="rId25"/>
          <a:stretch>
            <a:fillRect/>
          </a:stretch>
        </p:blipFill>
        <p:spPr>
          <a:xfrm>
            <a:off x="1541945" y="6126859"/>
            <a:ext cx="1234489" cy="638098"/>
          </a:xfrm>
          <a:prstGeom prst="rect">
            <a:avLst/>
          </a:prstGeom>
          <a:ln w="12700">
            <a:miter lim="400000"/>
          </a:ln>
        </p:spPr>
      </p:pic>
      <p:pic>
        <p:nvPicPr>
          <p:cNvPr id="855" name="Bild" descr="Bild"/>
          <p:cNvPicPr>
            <a:picLocks noChangeAspect="1"/>
          </p:cNvPicPr>
          <p:nvPr/>
        </p:nvPicPr>
        <p:blipFill>
          <a:blip r:embed="rId19"/>
          <a:stretch>
            <a:fillRect/>
          </a:stretch>
        </p:blipFill>
        <p:spPr>
          <a:xfrm>
            <a:off x="2847052" y="6125116"/>
            <a:ext cx="638098" cy="638098"/>
          </a:xfrm>
          <a:prstGeom prst="rect">
            <a:avLst/>
          </a:prstGeom>
          <a:ln w="12700">
            <a:miter lim="400000"/>
          </a:ln>
        </p:spPr>
      </p:pic>
      <p:pic>
        <p:nvPicPr>
          <p:cNvPr id="856" name="Bild" descr="Bild"/>
          <p:cNvPicPr>
            <a:picLocks noChangeAspect="1"/>
          </p:cNvPicPr>
          <p:nvPr/>
        </p:nvPicPr>
        <p:blipFill>
          <a:blip r:embed="rId26"/>
          <a:stretch>
            <a:fillRect/>
          </a:stretch>
        </p:blipFill>
        <p:spPr>
          <a:xfrm>
            <a:off x="231963" y="7086824"/>
            <a:ext cx="1808279" cy="630221"/>
          </a:xfrm>
          <a:prstGeom prst="rect">
            <a:avLst/>
          </a:prstGeom>
          <a:ln w="12700">
            <a:miter lim="400000"/>
          </a:ln>
        </p:spPr>
      </p:pic>
      <p:pic>
        <p:nvPicPr>
          <p:cNvPr id="857" name="Bild" descr="Bild"/>
          <p:cNvPicPr>
            <a:picLocks noChangeAspect="1"/>
          </p:cNvPicPr>
          <p:nvPr/>
        </p:nvPicPr>
        <p:blipFill>
          <a:blip r:embed="rId27"/>
          <a:stretch>
            <a:fillRect/>
          </a:stretch>
        </p:blipFill>
        <p:spPr>
          <a:xfrm>
            <a:off x="1540093" y="3318412"/>
            <a:ext cx="1238193" cy="640012"/>
          </a:xfrm>
          <a:prstGeom prst="rect">
            <a:avLst/>
          </a:prstGeom>
          <a:ln w="12700">
            <a:miter lim="400000"/>
          </a:ln>
        </p:spPr>
      </p:pic>
      <p:pic>
        <p:nvPicPr>
          <p:cNvPr id="858" name="IMG_3784.png" descr="IMG_3784.png"/>
          <p:cNvPicPr>
            <a:picLocks noChangeAspect="1"/>
          </p:cNvPicPr>
          <p:nvPr/>
        </p:nvPicPr>
        <p:blipFill>
          <a:blip r:embed="rId23"/>
          <a:stretch>
            <a:fillRect/>
          </a:stretch>
        </p:blipFill>
        <p:spPr>
          <a:xfrm>
            <a:off x="2023717" y="3284933"/>
            <a:ext cx="172106" cy="172106"/>
          </a:xfrm>
          <a:prstGeom prst="rect">
            <a:avLst/>
          </a:prstGeom>
          <a:ln w="12700">
            <a:miter lim="400000"/>
          </a:ln>
        </p:spPr>
      </p:pic>
      <p:pic>
        <p:nvPicPr>
          <p:cNvPr id="859" name="Bild" descr="Bild"/>
          <p:cNvPicPr>
            <a:picLocks noChangeAspect="1"/>
          </p:cNvPicPr>
          <p:nvPr/>
        </p:nvPicPr>
        <p:blipFill>
          <a:blip r:embed="rId21"/>
          <a:stretch>
            <a:fillRect/>
          </a:stretch>
        </p:blipFill>
        <p:spPr>
          <a:xfrm>
            <a:off x="2135427" y="7081928"/>
            <a:ext cx="640013" cy="640013"/>
          </a:xfrm>
          <a:prstGeom prst="rect">
            <a:avLst/>
          </a:prstGeom>
          <a:ln w="12700">
            <a:miter lim="400000"/>
          </a:ln>
        </p:spPr>
      </p:pic>
      <p:pic>
        <p:nvPicPr>
          <p:cNvPr id="860" name="Bild" descr="Bild"/>
          <p:cNvPicPr>
            <a:picLocks noChangeAspect="1"/>
          </p:cNvPicPr>
          <p:nvPr/>
        </p:nvPicPr>
        <p:blipFill>
          <a:blip r:embed="rId11"/>
          <a:stretch>
            <a:fillRect/>
          </a:stretch>
        </p:blipFill>
        <p:spPr>
          <a:xfrm>
            <a:off x="2864411" y="7086620"/>
            <a:ext cx="1216439" cy="628768"/>
          </a:xfrm>
          <a:prstGeom prst="rect">
            <a:avLst/>
          </a:prstGeom>
          <a:ln w="12700">
            <a:miter lim="400000"/>
          </a:ln>
        </p:spPr>
      </p:pic>
      <p:pic>
        <p:nvPicPr>
          <p:cNvPr id="861" name="Bild" descr="Bild"/>
          <p:cNvPicPr>
            <a:picLocks noChangeAspect="1"/>
          </p:cNvPicPr>
          <p:nvPr/>
        </p:nvPicPr>
        <p:blipFill>
          <a:blip r:embed="rId20"/>
          <a:stretch>
            <a:fillRect/>
          </a:stretch>
        </p:blipFill>
        <p:spPr>
          <a:xfrm>
            <a:off x="220662" y="8003702"/>
            <a:ext cx="1830881" cy="638098"/>
          </a:xfrm>
          <a:prstGeom prst="rect">
            <a:avLst/>
          </a:prstGeom>
          <a:ln w="12700">
            <a:miter lim="400000"/>
          </a:ln>
        </p:spPr>
      </p:pic>
      <p:pic>
        <p:nvPicPr>
          <p:cNvPr id="862" name="Bild" descr="Bild"/>
          <p:cNvPicPr>
            <a:picLocks noChangeAspect="1"/>
          </p:cNvPicPr>
          <p:nvPr/>
        </p:nvPicPr>
        <p:blipFill>
          <a:blip r:embed="rId19"/>
          <a:stretch>
            <a:fillRect/>
          </a:stretch>
        </p:blipFill>
        <p:spPr>
          <a:xfrm>
            <a:off x="2136384" y="8003702"/>
            <a:ext cx="638099" cy="638098"/>
          </a:xfrm>
          <a:prstGeom prst="rect">
            <a:avLst/>
          </a:prstGeom>
          <a:ln w="12700">
            <a:miter lim="400000"/>
          </a:ln>
        </p:spPr>
      </p:pic>
      <p:pic>
        <p:nvPicPr>
          <p:cNvPr id="863" name="Bild" descr="Bild"/>
          <p:cNvPicPr>
            <a:picLocks noChangeAspect="1"/>
          </p:cNvPicPr>
          <p:nvPr/>
        </p:nvPicPr>
        <p:blipFill>
          <a:blip r:embed="rId28"/>
          <a:stretch>
            <a:fillRect/>
          </a:stretch>
        </p:blipFill>
        <p:spPr>
          <a:xfrm>
            <a:off x="2864864" y="8003702"/>
            <a:ext cx="1234489" cy="638098"/>
          </a:xfrm>
          <a:prstGeom prst="rect">
            <a:avLst/>
          </a:prstGeom>
          <a:ln w="12700">
            <a:miter lim="400000"/>
          </a:ln>
        </p:spPr>
      </p:pic>
      <p:pic>
        <p:nvPicPr>
          <p:cNvPr id="864" name="Bild" descr="Bild"/>
          <p:cNvPicPr>
            <a:picLocks noChangeAspect="1"/>
          </p:cNvPicPr>
          <p:nvPr/>
        </p:nvPicPr>
        <p:blipFill>
          <a:blip r:embed="rId29"/>
          <a:stretch>
            <a:fillRect/>
          </a:stretch>
        </p:blipFill>
        <p:spPr>
          <a:xfrm>
            <a:off x="230996" y="8895616"/>
            <a:ext cx="1234489" cy="638098"/>
          </a:xfrm>
          <a:prstGeom prst="rect">
            <a:avLst/>
          </a:prstGeom>
          <a:ln w="12700">
            <a:miter lim="400000"/>
          </a:ln>
        </p:spPr>
      </p:pic>
      <p:pic>
        <p:nvPicPr>
          <p:cNvPr id="865" name="Bild" descr="Bild"/>
          <p:cNvPicPr>
            <a:picLocks noChangeAspect="1"/>
          </p:cNvPicPr>
          <p:nvPr/>
        </p:nvPicPr>
        <p:blipFill>
          <a:blip r:embed="rId30"/>
          <a:stretch>
            <a:fillRect/>
          </a:stretch>
        </p:blipFill>
        <p:spPr>
          <a:xfrm>
            <a:off x="1552324" y="8895616"/>
            <a:ext cx="1239132" cy="640498"/>
          </a:xfrm>
          <a:prstGeom prst="rect">
            <a:avLst/>
          </a:prstGeom>
          <a:ln w="12700">
            <a:miter lim="400000"/>
          </a:ln>
        </p:spPr>
      </p:pic>
      <p:pic>
        <p:nvPicPr>
          <p:cNvPr id="866" name="Bild" descr="Bild"/>
          <p:cNvPicPr>
            <a:picLocks noChangeAspect="1"/>
          </p:cNvPicPr>
          <p:nvPr/>
        </p:nvPicPr>
        <p:blipFill>
          <a:blip r:embed="rId19"/>
          <a:stretch>
            <a:fillRect/>
          </a:stretch>
        </p:blipFill>
        <p:spPr>
          <a:xfrm>
            <a:off x="2868214" y="8887907"/>
            <a:ext cx="638098" cy="638098"/>
          </a:xfrm>
          <a:prstGeom prst="rect">
            <a:avLst/>
          </a:prstGeom>
          <a:ln w="12700">
            <a:miter lim="400000"/>
          </a:ln>
        </p:spPr>
      </p:pic>
      <p:pic>
        <p:nvPicPr>
          <p:cNvPr id="867" name="Bild" descr="Bild"/>
          <p:cNvPicPr>
            <a:picLocks noChangeAspect="1"/>
          </p:cNvPicPr>
          <p:nvPr/>
        </p:nvPicPr>
        <p:blipFill>
          <a:blip r:embed="rId31"/>
          <a:stretch>
            <a:fillRect/>
          </a:stretch>
        </p:blipFill>
        <p:spPr>
          <a:xfrm>
            <a:off x="3582772" y="8884305"/>
            <a:ext cx="638098" cy="638098"/>
          </a:xfrm>
          <a:prstGeom prst="rect">
            <a:avLst/>
          </a:prstGeom>
          <a:ln w="12700">
            <a:miter lim="400000"/>
          </a:ln>
        </p:spPr>
      </p:pic>
      <p:pic>
        <p:nvPicPr>
          <p:cNvPr id="868" name="Bild" descr="Bild"/>
          <p:cNvPicPr>
            <a:picLocks noChangeAspect="1"/>
          </p:cNvPicPr>
          <p:nvPr/>
        </p:nvPicPr>
        <p:blipFill>
          <a:blip r:embed="rId32"/>
          <a:stretch>
            <a:fillRect/>
          </a:stretch>
        </p:blipFill>
        <p:spPr>
          <a:xfrm>
            <a:off x="4159346" y="8884305"/>
            <a:ext cx="638098" cy="638098"/>
          </a:xfrm>
          <a:prstGeom prst="rect">
            <a:avLst/>
          </a:prstGeom>
          <a:ln w="12700">
            <a:miter lim="400000"/>
          </a:ln>
        </p:spPr>
      </p:pic>
      <p:pic>
        <p:nvPicPr>
          <p:cNvPr id="869" name="Bild" descr="Bild"/>
          <p:cNvPicPr>
            <a:picLocks noChangeAspect="1"/>
          </p:cNvPicPr>
          <p:nvPr/>
        </p:nvPicPr>
        <p:blipFill>
          <a:blip r:embed="rId33"/>
          <a:stretch>
            <a:fillRect/>
          </a:stretch>
        </p:blipFill>
        <p:spPr>
          <a:xfrm>
            <a:off x="7052680" y="2384555"/>
            <a:ext cx="638098" cy="638098"/>
          </a:xfrm>
          <a:prstGeom prst="rect">
            <a:avLst/>
          </a:prstGeom>
          <a:ln w="12700">
            <a:miter lim="400000"/>
          </a:ln>
        </p:spPr>
      </p:pic>
      <p:pic>
        <p:nvPicPr>
          <p:cNvPr id="870" name="Bild" descr="Bild"/>
          <p:cNvPicPr>
            <a:picLocks noChangeAspect="1"/>
          </p:cNvPicPr>
          <p:nvPr/>
        </p:nvPicPr>
        <p:blipFill>
          <a:blip r:embed="rId33"/>
          <a:stretch>
            <a:fillRect/>
          </a:stretch>
        </p:blipFill>
        <p:spPr>
          <a:xfrm>
            <a:off x="7052680" y="1446092"/>
            <a:ext cx="638098" cy="638098"/>
          </a:xfrm>
          <a:prstGeom prst="rect">
            <a:avLst/>
          </a:prstGeom>
          <a:ln w="12700">
            <a:miter lim="400000"/>
          </a:ln>
        </p:spPr>
      </p:pic>
      <p:pic>
        <p:nvPicPr>
          <p:cNvPr id="871" name="Bild" descr="Bild"/>
          <p:cNvPicPr>
            <a:picLocks noChangeAspect="1"/>
          </p:cNvPicPr>
          <p:nvPr/>
        </p:nvPicPr>
        <p:blipFill>
          <a:blip r:embed="rId34"/>
          <a:stretch>
            <a:fillRect/>
          </a:stretch>
        </p:blipFill>
        <p:spPr>
          <a:xfrm>
            <a:off x="4178703" y="8005502"/>
            <a:ext cx="1227524" cy="634497"/>
          </a:xfrm>
          <a:prstGeom prst="rect">
            <a:avLst/>
          </a:prstGeom>
          <a:ln w="12700">
            <a:miter lim="400000"/>
          </a:ln>
        </p:spPr>
      </p:pic>
      <p:pic>
        <p:nvPicPr>
          <p:cNvPr id="872" name="Bild" descr="Bild"/>
          <p:cNvPicPr>
            <a:picLocks noChangeAspect="1"/>
          </p:cNvPicPr>
          <p:nvPr/>
        </p:nvPicPr>
        <p:blipFill>
          <a:blip r:embed="rId35"/>
          <a:stretch>
            <a:fillRect/>
          </a:stretch>
        </p:blipFill>
        <p:spPr>
          <a:xfrm>
            <a:off x="5354796" y="8003697"/>
            <a:ext cx="638107" cy="638107"/>
          </a:xfrm>
          <a:prstGeom prst="rect">
            <a:avLst/>
          </a:prstGeom>
          <a:ln w="12700">
            <a:miter lim="400000"/>
          </a:ln>
        </p:spPr>
      </p:pic>
      <p:pic>
        <p:nvPicPr>
          <p:cNvPr id="873" name="Bild" descr="Bild"/>
          <p:cNvPicPr>
            <a:picLocks noChangeAspect="1"/>
          </p:cNvPicPr>
          <p:nvPr/>
        </p:nvPicPr>
        <p:blipFill>
          <a:blip r:embed="rId36"/>
          <a:stretch>
            <a:fillRect/>
          </a:stretch>
        </p:blipFill>
        <p:spPr>
          <a:xfrm>
            <a:off x="12709185" y="117421"/>
            <a:ext cx="952933" cy="795012"/>
          </a:xfrm>
          <a:prstGeom prst="rect">
            <a:avLst/>
          </a:prstGeom>
          <a:ln w="12700">
            <a:miter lim="400000"/>
          </a:ln>
        </p:spPr>
      </p:pic>
      <p:sp>
        <p:nvSpPr>
          <p:cNvPr id="874" name="Beim Schreiben der Einkaufsliste"/>
          <p:cNvSpPr txBox="1">
            <a:spLocks noGrp="1"/>
          </p:cNvSpPr>
          <p:nvPr>
            <p:ph type="title"/>
          </p:nvPr>
        </p:nvSpPr>
        <p:spPr>
          <a:xfrm>
            <a:off x="87630" y="-29214"/>
            <a:ext cx="13520785" cy="1088282"/>
          </a:xfrm>
          <a:prstGeom prst="rect">
            <a:avLst/>
          </a:prstGeom>
        </p:spPr>
        <p:txBody>
          <a:bodyPr/>
          <a:lstStyle>
            <a:lvl1pPr algn="l">
              <a:defRPr sz="3200">
                <a:latin typeface="ABeZeh"/>
                <a:ea typeface="ABeZeh"/>
                <a:cs typeface="ABeZeh"/>
                <a:sym typeface="ABeZeh"/>
              </a:defRPr>
            </a:lvl1pPr>
          </a:lstStyle>
          <a:p>
            <a:r>
              <a:t>Beim Schreiben der Einkaufsliste</a:t>
            </a:r>
          </a:p>
        </p:txBody>
      </p:sp>
      <p:pic>
        <p:nvPicPr>
          <p:cNvPr id="875" name="IMG_3784.png" descr="IMG_3784.png"/>
          <p:cNvPicPr>
            <a:picLocks noChangeAspect="1"/>
          </p:cNvPicPr>
          <p:nvPr/>
        </p:nvPicPr>
        <p:blipFill>
          <a:blip r:embed="rId23"/>
          <a:stretch>
            <a:fillRect/>
          </a:stretch>
        </p:blipFill>
        <p:spPr>
          <a:xfrm>
            <a:off x="754085" y="7055811"/>
            <a:ext cx="172107" cy="172107"/>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Beim Kochen"/>
          <p:cNvSpPr txBox="1">
            <a:spLocks noGrp="1"/>
          </p:cNvSpPr>
          <p:nvPr>
            <p:ph type="title"/>
          </p:nvPr>
        </p:nvSpPr>
        <p:spPr>
          <a:xfrm>
            <a:off x="121165" y="-26251"/>
            <a:ext cx="12783636" cy="1088282"/>
          </a:xfrm>
          <a:prstGeom prst="rect">
            <a:avLst/>
          </a:prstGeom>
        </p:spPr>
        <p:txBody>
          <a:bodyPr/>
          <a:lstStyle>
            <a:lvl1pPr algn="l">
              <a:defRPr sz="3200">
                <a:latin typeface="ABeZeh"/>
                <a:ea typeface="ABeZeh"/>
                <a:cs typeface="ABeZeh"/>
                <a:sym typeface="ABeZeh"/>
              </a:defRPr>
            </a:lvl1pPr>
          </a:lstStyle>
          <a:p>
            <a:r>
              <a:t>Beim Kochen</a:t>
            </a:r>
          </a:p>
        </p:txBody>
      </p:sp>
      <p:sp>
        <p:nvSpPr>
          <p:cNvPr id="878" name="Rechteck"/>
          <p:cNvSpPr/>
          <p:nvPr/>
        </p:nvSpPr>
        <p:spPr>
          <a:xfrm>
            <a:off x="109291" y="1026739"/>
            <a:ext cx="6742955" cy="8579621"/>
          </a:xfrm>
          <a:prstGeom prst="rect">
            <a:avLst/>
          </a:prstGeom>
          <a:solidFill>
            <a:schemeClr val="accent4">
              <a:hueOff val="366961"/>
              <a:satOff val="4172"/>
              <a:lumOff val="11129"/>
              <a:alpha val="75097"/>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9" name="Rechteck"/>
          <p:cNvSpPr/>
          <p:nvPr/>
        </p:nvSpPr>
        <p:spPr>
          <a:xfrm>
            <a:off x="6934200" y="1026739"/>
            <a:ext cx="6742954" cy="8579621"/>
          </a:xfrm>
          <a:prstGeom prst="rect">
            <a:avLst/>
          </a:prstGeom>
          <a:solidFill>
            <a:schemeClr val="accent3">
              <a:alpha val="49878"/>
            </a:schemeClr>
          </a:solidFill>
          <a:ln w="12700">
            <a:miter lim="400000"/>
          </a:ln>
        </p:spPr>
        <p:txBody>
          <a:bodyPr lIns="50800" tIns="50800" rIns="50800" bIns="50800" anchor="ctr"/>
          <a:lstStyle/>
          <a:p>
            <a:pPr>
              <a:defRPr sz="2200">
                <a:solidFill>
                  <a:srgbClr val="FFFFFF"/>
                </a:solidFill>
              </a:defRPr>
            </a:pPr>
            <a:endParaRPr/>
          </a:p>
        </p:txBody>
      </p:sp>
      <p:sp>
        <p:nvSpPr>
          <p:cNvPr id="880" name="(nicht) lecker"/>
          <p:cNvSpPr txBox="1"/>
          <p:nvPr/>
        </p:nvSpPr>
        <p:spPr>
          <a:xfrm>
            <a:off x="230803" y="105839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lecker</a:t>
            </a:r>
          </a:p>
        </p:txBody>
      </p:sp>
      <p:sp>
        <p:nvSpPr>
          <p:cNvPr id="881" name="riecht (nicht) gut"/>
          <p:cNvSpPr txBox="1"/>
          <p:nvPr/>
        </p:nvSpPr>
        <p:spPr>
          <a:xfrm>
            <a:off x="214885" y="20130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riecht (nicht) gut</a:t>
            </a:r>
          </a:p>
        </p:txBody>
      </p:sp>
      <p:sp>
        <p:nvSpPr>
          <p:cNvPr id="882" name="sehr süß/sauer"/>
          <p:cNvSpPr txBox="1"/>
          <p:nvPr/>
        </p:nvSpPr>
        <p:spPr>
          <a:xfrm>
            <a:off x="230802" y="2967782"/>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sehr süß/sauer</a:t>
            </a:r>
          </a:p>
        </p:txBody>
      </p:sp>
      <p:sp>
        <p:nvSpPr>
          <p:cNvPr id="883" name="sehr salzig/scharf"/>
          <p:cNvSpPr txBox="1"/>
          <p:nvPr/>
        </p:nvSpPr>
        <p:spPr>
          <a:xfrm>
            <a:off x="222987" y="389252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sehr salzig/scharf</a:t>
            </a:r>
          </a:p>
        </p:txBody>
      </p:sp>
      <p:sp>
        <p:nvSpPr>
          <p:cNvPr id="884" name="zu wenig/zu viel"/>
          <p:cNvSpPr txBox="1"/>
          <p:nvPr/>
        </p:nvSpPr>
        <p:spPr>
          <a:xfrm>
            <a:off x="238904" y="4847219"/>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wenig/zu viel</a:t>
            </a:r>
          </a:p>
        </p:txBody>
      </p:sp>
      <p:sp>
        <p:nvSpPr>
          <p:cNvPr id="885" name="Oh nein!"/>
          <p:cNvSpPr txBox="1"/>
          <p:nvPr/>
        </p:nvSpPr>
        <p:spPr>
          <a:xfrm>
            <a:off x="227038" y="574201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pic>
        <p:nvPicPr>
          <p:cNvPr id="886" name="Bild" descr="Bild"/>
          <p:cNvPicPr>
            <a:picLocks noChangeAspect="1"/>
          </p:cNvPicPr>
          <p:nvPr/>
        </p:nvPicPr>
        <p:blipFill>
          <a:blip r:embed="rId2"/>
          <a:stretch>
            <a:fillRect/>
          </a:stretch>
        </p:blipFill>
        <p:spPr>
          <a:xfrm>
            <a:off x="226751" y="6050438"/>
            <a:ext cx="1234490" cy="638098"/>
          </a:xfrm>
          <a:prstGeom prst="rect">
            <a:avLst/>
          </a:prstGeom>
          <a:ln w="12700">
            <a:miter lim="400000"/>
          </a:ln>
        </p:spPr>
      </p:pic>
      <p:sp>
        <p:nvSpPr>
          <p:cNvPr id="887" name="gekleckert"/>
          <p:cNvSpPr txBox="1"/>
          <p:nvPr/>
        </p:nvSpPr>
        <p:spPr>
          <a:xfrm>
            <a:off x="242955" y="668400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gekleckert</a:t>
            </a:r>
          </a:p>
        </p:txBody>
      </p:sp>
      <p:sp>
        <p:nvSpPr>
          <p:cNvPr id="888" name="(nicht) gut"/>
          <p:cNvSpPr txBox="1"/>
          <p:nvPr/>
        </p:nvSpPr>
        <p:spPr>
          <a:xfrm>
            <a:off x="235139" y="7621451"/>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gut</a:t>
            </a:r>
          </a:p>
        </p:txBody>
      </p:sp>
      <p:sp>
        <p:nvSpPr>
          <p:cNvPr id="889" name="daneben"/>
          <p:cNvSpPr txBox="1"/>
          <p:nvPr/>
        </p:nvSpPr>
        <p:spPr>
          <a:xfrm>
            <a:off x="251057" y="85761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daneben</a:t>
            </a:r>
          </a:p>
        </p:txBody>
      </p:sp>
      <p:sp>
        <p:nvSpPr>
          <p:cNvPr id="890" name="Hände waschen."/>
          <p:cNvSpPr txBox="1"/>
          <p:nvPr/>
        </p:nvSpPr>
        <p:spPr>
          <a:xfrm>
            <a:off x="7056210" y="10837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Hände waschen.</a:t>
            </a:r>
          </a:p>
        </p:txBody>
      </p:sp>
      <p:sp>
        <p:nvSpPr>
          <p:cNvPr id="891" name="Mach mehr."/>
          <p:cNvSpPr txBox="1"/>
          <p:nvPr/>
        </p:nvSpPr>
        <p:spPr>
          <a:xfrm>
            <a:off x="7040292" y="203841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mehr.</a:t>
            </a:r>
          </a:p>
        </p:txBody>
      </p:sp>
      <p:sp>
        <p:nvSpPr>
          <p:cNvPr id="892" name="Wähl aus."/>
          <p:cNvSpPr txBox="1"/>
          <p:nvPr/>
        </p:nvSpPr>
        <p:spPr>
          <a:xfrm>
            <a:off x="7056210" y="299310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Wähl aus.</a:t>
            </a:r>
          </a:p>
        </p:txBody>
      </p:sp>
      <p:sp>
        <p:nvSpPr>
          <p:cNvPr id="893" name="Weiter machen/kneten."/>
          <p:cNvSpPr txBox="1"/>
          <p:nvPr/>
        </p:nvSpPr>
        <p:spPr>
          <a:xfrm>
            <a:off x="7048394" y="391785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Weiter machen/kneten.</a:t>
            </a:r>
          </a:p>
        </p:txBody>
      </p:sp>
      <p:sp>
        <p:nvSpPr>
          <p:cNvPr id="894" name="Hilf mir."/>
          <p:cNvSpPr txBox="1"/>
          <p:nvPr/>
        </p:nvSpPr>
        <p:spPr>
          <a:xfrm>
            <a:off x="7064312" y="48725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a:t>
            </a:r>
          </a:p>
        </p:txBody>
      </p:sp>
      <p:sp>
        <p:nvSpPr>
          <p:cNvPr id="895" name="Gib etwas dazu."/>
          <p:cNvSpPr txBox="1"/>
          <p:nvPr/>
        </p:nvSpPr>
        <p:spPr>
          <a:xfrm>
            <a:off x="7052445" y="576733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etwas dazu.</a:t>
            </a:r>
          </a:p>
        </p:txBody>
      </p:sp>
      <p:sp>
        <p:nvSpPr>
          <p:cNvPr id="896" name="Bitte rühren."/>
          <p:cNvSpPr txBox="1"/>
          <p:nvPr/>
        </p:nvSpPr>
        <p:spPr>
          <a:xfrm>
            <a:off x="7068363" y="672203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rühren.</a:t>
            </a:r>
          </a:p>
        </p:txBody>
      </p:sp>
      <p:sp>
        <p:nvSpPr>
          <p:cNvPr id="897" name="Jetzt rausnehmen."/>
          <p:cNvSpPr txBox="1"/>
          <p:nvPr/>
        </p:nvSpPr>
        <p:spPr>
          <a:xfrm>
            <a:off x="7060547" y="764677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Jetzt rausnehmen.</a:t>
            </a:r>
          </a:p>
        </p:txBody>
      </p:sp>
      <p:sp>
        <p:nvSpPr>
          <p:cNvPr id="898" name="Tisch decken."/>
          <p:cNvSpPr txBox="1"/>
          <p:nvPr/>
        </p:nvSpPr>
        <p:spPr>
          <a:xfrm>
            <a:off x="7076464" y="860146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Tisch decken.</a:t>
            </a:r>
          </a:p>
        </p:txBody>
      </p:sp>
      <p:sp>
        <p:nvSpPr>
          <p:cNvPr id="899"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900" name="Auffordern"/>
          <p:cNvSpPr txBox="1"/>
          <p:nvPr/>
        </p:nvSpPr>
        <p:spPr>
          <a:xfrm>
            <a:off x="11737179" y="1086764"/>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901" name="Bild" descr="Bild"/>
          <p:cNvPicPr>
            <a:picLocks noChangeAspect="1"/>
          </p:cNvPicPr>
          <p:nvPr/>
        </p:nvPicPr>
        <p:blipFill>
          <a:blip r:embed="rId3"/>
          <a:stretch>
            <a:fillRect/>
          </a:stretch>
        </p:blipFill>
        <p:spPr>
          <a:xfrm>
            <a:off x="222171" y="6066078"/>
            <a:ext cx="1820450" cy="634463"/>
          </a:xfrm>
          <a:prstGeom prst="rect">
            <a:avLst/>
          </a:prstGeom>
          <a:ln w="12700">
            <a:miter lim="400000"/>
          </a:ln>
        </p:spPr>
      </p:pic>
      <p:pic>
        <p:nvPicPr>
          <p:cNvPr id="902" name="Bild" descr="Bild"/>
          <p:cNvPicPr>
            <a:picLocks noChangeAspect="1"/>
          </p:cNvPicPr>
          <p:nvPr/>
        </p:nvPicPr>
        <p:blipFill>
          <a:blip r:embed="rId4"/>
          <a:stretch>
            <a:fillRect/>
          </a:stretch>
        </p:blipFill>
        <p:spPr>
          <a:xfrm>
            <a:off x="216276" y="1382659"/>
            <a:ext cx="638098" cy="638099"/>
          </a:xfrm>
          <a:prstGeom prst="rect">
            <a:avLst/>
          </a:prstGeom>
          <a:ln w="12700">
            <a:miter lim="400000"/>
          </a:ln>
        </p:spPr>
      </p:pic>
      <p:pic>
        <p:nvPicPr>
          <p:cNvPr id="903" name="Bild" descr="Bild"/>
          <p:cNvPicPr>
            <a:picLocks noChangeAspect="1"/>
          </p:cNvPicPr>
          <p:nvPr/>
        </p:nvPicPr>
        <p:blipFill>
          <a:blip r:embed="rId5"/>
          <a:stretch>
            <a:fillRect/>
          </a:stretch>
        </p:blipFill>
        <p:spPr>
          <a:xfrm>
            <a:off x="943905" y="1382659"/>
            <a:ext cx="1234490" cy="638099"/>
          </a:xfrm>
          <a:prstGeom prst="rect">
            <a:avLst/>
          </a:prstGeom>
          <a:ln w="12700">
            <a:miter lim="400000"/>
          </a:ln>
        </p:spPr>
      </p:pic>
      <p:pic>
        <p:nvPicPr>
          <p:cNvPr id="904" name="Bild" descr="Bild"/>
          <p:cNvPicPr>
            <a:picLocks noChangeAspect="1"/>
          </p:cNvPicPr>
          <p:nvPr/>
        </p:nvPicPr>
        <p:blipFill>
          <a:blip r:embed="rId6"/>
          <a:stretch>
            <a:fillRect/>
          </a:stretch>
        </p:blipFill>
        <p:spPr>
          <a:xfrm>
            <a:off x="216956" y="2353189"/>
            <a:ext cx="1830881" cy="638098"/>
          </a:xfrm>
          <a:prstGeom prst="rect">
            <a:avLst/>
          </a:prstGeom>
          <a:ln w="12700">
            <a:miter lim="400000"/>
          </a:ln>
        </p:spPr>
      </p:pic>
      <p:pic>
        <p:nvPicPr>
          <p:cNvPr id="905" name="Bild" descr="Bild"/>
          <p:cNvPicPr>
            <a:picLocks noChangeAspect="1"/>
          </p:cNvPicPr>
          <p:nvPr/>
        </p:nvPicPr>
        <p:blipFill>
          <a:blip r:embed="rId7"/>
          <a:stretch>
            <a:fillRect/>
          </a:stretch>
        </p:blipFill>
        <p:spPr>
          <a:xfrm>
            <a:off x="1990182" y="2353189"/>
            <a:ext cx="638098" cy="638098"/>
          </a:xfrm>
          <a:prstGeom prst="rect">
            <a:avLst/>
          </a:prstGeom>
          <a:ln w="12700">
            <a:miter lim="400000"/>
          </a:ln>
        </p:spPr>
      </p:pic>
      <p:pic>
        <p:nvPicPr>
          <p:cNvPr id="906" name="Bild" descr="Bild"/>
          <p:cNvPicPr>
            <a:picLocks noChangeAspect="1"/>
          </p:cNvPicPr>
          <p:nvPr/>
        </p:nvPicPr>
        <p:blipFill>
          <a:blip r:embed="rId4"/>
          <a:stretch>
            <a:fillRect/>
          </a:stretch>
        </p:blipFill>
        <p:spPr>
          <a:xfrm>
            <a:off x="2716163" y="2353189"/>
            <a:ext cx="638098" cy="638098"/>
          </a:xfrm>
          <a:prstGeom prst="rect">
            <a:avLst/>
          </a:prstGeom>
          <a:ln w="12700">
            <a:miter lim="400000"/>
          </a:ln>
        </p:spPr>
      </p:pic>
      <p:pic>
        <p:nvPicPr>
          <p:cNvPr id="907" name="Bild" descr="Bild"/>
          <p:cNvPicPr>
            <a:picLocks noChangeAspect="1"/>
          </p:cNvPicPr>
          <p:nvPr/>
        </p:nvPicPr>
        <p:blipFill>
          <a:blip r:embed="rId8"/>
          <a:stretch>
            <a:fillRect/>
          </a:stretch>
        </p:blipFill>
        <p:spPr>
          <a:xfrm>
            <a:off x="3443792" y="2353189"/>
            <a:ext cx="1234489" cy="638098"/>
          </a:xfrm>
          <a:prstGeom prst="rect">
            <a:avLst/>
          </a:prstGeom>
          <a:ln w="12700">
            <a:miter lim="400000"/>
          </a:ln>
        </p:spPr>
      </p:pic>
      <p:pic>
        <p:nvPicPr>
          <p:cNvPr id="908" name="Bild" descr="Bild"/>
          <p:cNvPicPr>
            <a:picLocks noChangeAspect="1"/>
          </p:cNvPicPr>
          <p:nvPr/>
        </p:nvPicPr>
        <p:blipFill>
          <a:blip r:embed="rId9"/>
          <a:stretch>
            <a:fillRect/>
          </a:stretch>
        </p:blipFill>
        <p:spPr>
          <a:xfrm>
            <a:off x="234853" y="3277289"/>
            <a:ext cx="1234490" cy="638098"/>
          </a:xfrm>
          <a:prstGeom prst="rect">
            <a:avLst/>
          </a:prstGeom>
          <a:ln w="12700">
            <a:miter lim="400000"/>
          </a:ln>
        </p:spPr>
      </p:pic>
      <p:pic>
        <p:nvPicPr>
          <p:cNvPr id="909" name="Bild" descr="Bild"/>
          <p:cNvPicPr>
            <a:picLocks noChangeAspect="1"/>
          </p:cNvPicPr>
          <p:nvPr/>
        </p:nvPicPr>
        <p:blipFill>
          <a:blip r:embed="rId10"/>
          <a:stretch>
            <a:fillRect/>
          </a:stretch>
        </p:blipFill>
        <p:spPr>
          <a:xfrm>
            <a:off x="1532556" y="3277036"/>
            <a:ext cx="1234489" cy="638098"/>
          </a:xfrm>
          <a:prstGeom prst="rect">
            <a:avLst/>
          </a:prstGeom>
          <a:ln w="12700">
            <a:miter lim="400000"/>
          </a:ln>
        </p:spPr>
      </p:pic>
      <p:pic>
        <p:nvPicPr>
          <p:cNvPr id="910" name="Bild" descr="Bild"/>
          <p:cNvPicPr>
            <a:picLocks noChangeAspect="1"/>
          </p:cNvPicPr>
          <p:nvPr/>
        </p:nvPicPr>
        <p:blipFill>
          <a:blip r:embed="rId11"/>
          <a:stretch>
            <a:fillRect/>
          </a:stretch>
        </p:blipFill>
        <p:spPr>
          <a:xfrm>
            <a:off x="2830258" y="3271658"/>
            <a:ext cx="1234489" cy="638098"/>
          </a:xfrm>
          <a:prstGeom prst="rect">
            <a:avLst/>
          </a:prstGeom>
          <a:ln w="12700">
            <a:miter lim="400000"/>
          </a:ln>
        </p:spPr>
      </p:pic>
      <p:pic>
        <p:nvPicPr>
          <p:cNvPr id="911" name="Bild" descr="Bild"/>
          <p:cNvPicPr>
            <a:picLocks noChangeAspect="1"/>
          </p:cNvPicPr>
          <p:nvPr/>
        </p:nvPicPr>
        <p:blipFill>
          <a:blip r:embed="rId9"/>
          <a:stretch>
            <a:fillRect/>
          </a:stretch>
        </p:blipFill>
        <p:spPr>
          <a:xfrm>
            <a:off x="234853" y="4213264"/>
            <a:ext cx="1234490" cy="638098"/>
          </a:xfrm>
          <a:prstGeom prst="rect">
            <a:avLst/>
          </a:prstGeom>
          <a:ln w="12700">
            <a:miter lim="400000"/>
          </a:ln>
        </p:spPr>
      </p:pic>
      <p:pic>
        <p:nvPicPr>
          <p:cNvPr id="912" name="Bild" descr="Bild"/>
          <p:cNvPicPr>
            <a:picLocks noChangeAspect="1"/>
          </p:cNvPicPr>
          <p:nvPr/>
        </p:nvPicPr>
        <p:blipFill>
          <a:blip r:embed="rId12"/>
          <a:stretch>
            <a:fillRect/>
          </a:stretch>
        </p:blipFill>
        <p:spPr>
          <a:xfrm>
            <a:off x="1532556" y="4213264"/>
            <a:ext cx="1234489" cy="638098"/>
          </a:xfrm>
          <a:prstGeom prst="rect">
            <a:avLst/>
          </a:prstGeom>
          <a:ln w="12700">
            <a:miter lim="400000"/>
          </a:ln>
        </p:spPr>
      </p:pic>
      <p:pic>
        <p:nvPicPr>
          <p:cNvPr id="913" name="Bild" descr="Bild"/>
          <p:cNvPicPr>
            <a:picLocks noChangeAspect="1"/>
          </p:cNvPicPr>
          <p:nvPr/>
        </p:nvPicPr>
        <p:blipFill>
          <a:blip r:embed="rId13"/>
          <a:stretch>
            <a:fillRect/>
          </a:stretch>
        </p:blipFill>
        <p:spPr>
          <a:xfrm>
            <a:off x="2830258" y="4213264"/>
            <a:ext cx="1234489" cy="638098"/>
          </a:xfrm>
          <a:prstGeom prst="rect">
            <a:avLst/>
          </a:prstGeom>
          <a:ln w="12700">
            <a:miter lim="400000"/>
          </a:ln>
        </p:spPr>
      </p:pic>
      <p:pic>
        <p:nvPicPr>
          <p:cNvPr id="914" name="Bild" descr="Bild"/>
          <p:cNvPicPr>
            <a:picLocks noChangeAspect="1"/>
          </p:cNvPicPr>
          <p:nvPr/>
        </p:nvPicPr>
        <p:blipFill>
          <a:blip r:embed="rId14"/>
          <a:stretch>
            <a:fillRect/>
          </a:stretch>
        </p:blipFill>
        <p:spPr>
          <a:xfrm>
            <a:off x="234853" y="8923903"/>
            <a:ext cx="1234490" cy="638098"/>
          </a:xfrm>
          <a:prstGeom prst="rect">
            <a:avLst/>
          </a:prstGeom>
          <a:ln w="12700">
            <a:miter lim="400000"/>
          </a:ln>
        </p:spPr>
      </p:pic>
      <p:pic>
        <p:nvPicPr>
          <p:cNvPr id="915" name="Bild" descr="Bild"/>
          <p:cNvPicPr>
            <a:picLocks noChangeAspect="1"/>
          </p:cNvPicPr>
          <p:nvPr/>
        </p:nvPicPr>
        <p:blipFill>
          <a:blip r:embed="rId15"/>
          <a:stretch>
            <a:fillRect/>
          </a:stretch>
        </p:blipFill>
        <p:spPr>
          <a:xfrm>
            <a:off x="216956" y="7005131"/>
            <a:ext cx="1830881" cy="638098"/>
          </a:xfrm>
          <a:prstGeom prst="rect">
            <a:avLst/>
          </a:prstGeom>
          <a:ln w="12700">
            <a:miter lim="400000"/>
          </a:ln>
        </p:spPr>
      </p:pic>
      <p:pic>
        <p:nvPicPr>
          <p:cNvPr id="916" name="Bild" descr="Bild"/>
          <p:cNvPicPr>
            <a:picLocks noChangeAspect="1"/>
          </p:cNvPicPr>
          <p:nvPr/>
        </p:nvPicPr>
        <p:blipFill>
          <a:blip r:embed="rId16"/>
          <a:stretch>
            <a:fillRect/>
          </a:stretch>
        </p:blipFill>
        <p:spPr>
          <a:xfrm>
            <a:off x="1990182" y="7001045"/>
            <a:ext cx="638098" cy="638098"/>
          </a:xfrm>
          <a:prstGeom prst="rect">
            <a:avLst/>
          </a:prstGeom>
          <a:ln w="12700">
            <a:miter lim="400000"/>
          </a:ln>
        </p:spPr>
      </p:pic>
      <p:pic>
        <p:nvPicPr>
          <p:cNvPr id="917" name="Bild" descr="Bild"/>
          <p:cNvPicPr>
            <a:picLocks noChangeAspect="1"/>
          </p:cNvPicPr>
          <p:nvPr/>
        </p:nvPicPr>
        <p:blipFill>
          <a:blip r:embed="rId4"/>
          <a:stretch>
            <a:fillRect/>
          </a:stretch>
        </p:blipFill>
        <p:spPr>
          <a:xfrm>
            <a:off x="216276" y="7948682"/>
            <a:ext cx="638098" cy="638098"/>
          </a:xfrm>
          <a:prstGeom prst="rect">
            <a:avLst/>
          </a:prstGeom>
          <a:ln w="12700">
            <a:miter lim="400000"/>
          </a:ln>
        </p:spPr>
      </p:pic>
      <p:pic>
        <p:nvPicPr>
          <p:cNvPr id="918" name="Bild" descr="Bild"/>
          <p:cNvPicPr>
            <a:picLocks noChangeAspect="1"/>
          </p:cNvPicPr>
          <p:nvPr/>
        </p:nvPicPr>
        <p:blipFill>
          <a:blip r:embed="rId8"/>
          <a:stretch>
            <a:fillRect/>
          </a:stretch>
        </p:blipFill>
        <p:spPr>
          <a:xfrm>
            <a:off x="943905" y="7948682"/>
            <a:ext cx="1234490" cy="638098"/>
          </a:xfrm>
          <a:prstGeom prst="rect">
            <a:avLst/>
          </a:prstGeom>
          <a:ln w="12700">
            <a:miter lim="400000"/>
          </a:ln>
        </p:spPr>
      </p:pic>
      <p:pic>
        <p:nvPicPr>
          <p:cNvPr id="919" name="Bild" descr="Bild"/>
          <p:cNvPicPr>
            <a:picLocks noChangeAspect="1"/>
          </p:cNvPicPr>
          <p:nvPr/>
        </p:nvPicPr>
        <p:blipFill>
          <a:blip r:embed="rId17"/>
          <a:stretch>
            <a:fillRect/>
          </a:stretch>
        </p:blipFill>
        <p:spPr>
          <a:xfrm>
            <a:off x="8817849" y="1407983"/>
            <a:ext cx="638098" cy="638099"/>
          </a:xfrm>
          <a:prstGeom prst="rect">
            <a:avLst/>
          </a:prstGeom>
          <a:ln w="12700">
            <a:miter lim="400000"/>
          </a:ln>
        </p:spPr>
      </p:pic>
      <p:pic>
        <p:nvPicPr>
          <p:cNvPr id="920" name="Bild" descr="Bild"/>
          <p:cNvPicPr>
            <a:picLocks noChangeAspect="1"/>
          </p:cNvPicPr>
          <p:nvPr/>
        </p:nvPicPr>
        <p:blipFill>
          <a:blip r:embed="rId18"/>
          <a:stretch>
            <a:fillRect/>
          </a:stretch>
        </p:blipFill>
        <p:spPr>
          <a:xfrm>
            <a:off x="9540873" y="1407026"/>
            <a:ext cx="1238193" cy="640013"/>
          </a:xfrm>
          <a:prstGeom prst="rect">
            <a:avLst/>
          </a:prstGeom>
          <a:ln w="12700">
            <a:miter lim="400000"/>
          </a:ln>
        </p:spPr>
      </p:pic>
      <p:pic>
        <p:nvPicPr>
          <p:cNvPr id="921" name="Bild" descr="Bild"/>
          <p:cNvPicPr>
            <a:picLocks noChangeAspect="1"/>
          </p:cNvPicPr>
          <p:nvPr/>
        </p:nvPicPr>
        <p:blipFill>
          <a:blip r:embed="rId19"/>
          <a:stretch>
            <a:fillRect/>
          </a:stretch>
        </p:blipFill>
        <p:spPr>
          <a:xfrm>
            <a:off x="7056210" y="1415413"/>
            <a:ext cx="1836372" cy="640012"/>
          </a:xfrm>
          <a:prstGeom prst="rect">
            <a:avLst/>
          </a:prstGeom>
          <a:ln w="12700">
            <a:miter lim="400000"/>
          </a:ln>
        </p:spPr>
      </p:pic>
      <p:pic>
        <p:nvPicPr>
          <p:cNvPr id="922" name="Bild" descr="Bild"/>
          <p:cNvPicPr>
            <a:picLocks noChangeAspect="1"/>
          </p:cNvPicPr>
          <p:nvPr/>
        </p:nvPicPr>
        <p:blipFill>
          <a:blip r:embed="rId20"/>
          <a:stretch>
            <a:fillRect/>
          </a:stretch>
        </p:blipFill>
        <p:spPr>
          <a:xfrm>
            <a:off x="7040006" y="2346838"/>
            <a:ext cx="1234490" cy="638098"/>
          </a:xfrm>
          <a:prstGeom prst="rect">
            <a:avLst/>
          </a:prstGeom>
          <a:ln w="12700">
            <a:miter lim="400000"/>
          </a:ln>
        </p:spPr>
      </p:pic>
      <p:pic>
        <p:nvPicPr>
          <p:cNvPr id="923" name="Bild" descr="Bild"/>
          <p:cNvPicPr>
            <a:picLocks noChangeAspect="1"/>
          </p:cNvPicPr>
          <p:nvPr/>
        </p:nvPicPr>
        <p:blipFill>
          <a:blip r:embed="rId21"/>
          <a:stretch>
            <a:fillRect/>
          </a:stretch>
        </p:blipFill>
        <p:spPr>
          <a:xfrm>
            <a:off x="8945634" y="2346838"/>
            <a:ext cx="640012" cy="640012"/>
          </a:xfrm>
          <a:prstGeom prst="rect">
            <a:avLst/>
          </a:prstGeom>
          <a:ln w="12700">
            <a:miter lim="400000"/>
          </a:ln>
        </p:spPr>
      </p:pic>
      <p:pic>
        <p:nvPicPr>
          <p:cNvPr id="924" name="Bild" descr="Bild"/>
          <p:cNvPicPr>
            <a:picLocks noChangeAspect="1"/>
          </p:cNvPicPr>
          <p:nvPr/>
        </p:nvPicPr>
        <p:blipFill>
          <a:blip r:embed="rId22"/>
          <a:stretch>
            <a:fillRect/>
          </a:stretch>
        </p:blipFill>
        <p:spPr>
          <a:xfrm>
            <a:off x="8202553" y="2346838"/>
            <a:ext cx="638098" cy="638098"/>
          </a:xfrm>
          <a:prstGeom prst="rect">
            <a:avLst/>
          </a:prstGeom>
          <a:ln w="12700">
            <a:miter lim="400000"/>
          </a:ln>
        </p:spPr>
      </p:pic>
      <p:pic>
        <p:nvPicPr>
          <p:cNvPr id="925" name="Bild" descr="Bild"/>
          <p:cNvPicPr>
            <a:picLocks noChangeAspect="1"/>
          </p:cNvPicPr>
          <p:nvPr/>
        </p:nvPicPr>
        <p:blipFill>
          <a:blip r:embed="rId23"/>
          <a:stretch>
            <a:fillRect/>
          </a:stretch>
        </p:blipFill>
        <p:spPr>
          <a:xfrm>
            <a:off x="7058955" y="3301530"/>
            <a:ext cx="1830881" cy="638098"/>
          </a:xfrm>
          <a:prstGeom prst="rect">
            <a:avLst/>
          </a:prstGeom>
          <a:ln w="12700">
            <a:miter lim="400000"/>
          </a:ln>
        </p:spPr>
      </p:pic>
      <p:pic>
        <p:nvPicPr>
          <p:cNvPr id="926" name="Bild" descr="Bild"/>
          <p:cNvPicPr>
            <a:picLocks noChangeAspect="1"/>
          </p:cNvPicPr>
          <p:nvPr/>
        </p:nvPicPr>
        <p:blipFill>
          <a:blip r:embed="rId24"/>
          <a:stretch>
            <a:fillRect/>
          </a:stretch>
        </p:blipFill>
        <p:spPr>
          <a:xfrm>
            <a:off x="8817849" y="3303386"/>
            <a:ext cx="638098" cy="638098"/>
          </a:xfrm>
          <a:prstGeom prst="rect">
            <a:avLst/>
          </a:prstGeom>
          <a:ln w="12700">
            <a:miter lim="400000"/>
          </a:ln>
        </p:spPr>
      </p:pic>
      <p:pic>
        <p:nvPicPr>
          <p:cNvPr id="927" name="Bild" descr="Bild"/>
          <p:cNvPicPr>
            <a:picLocks noChangeAspect="1"/>
          </p:cNvPicPr>
          <p:nvPr/>
        </p:nvPicPr>
        <p:blipFill>
          <a:blip r:embed="rId25"/>
          <a:stretch>
            <a:fillRect/>
          </a:stretch>
        </p:blipFill>
        <p:spPr>
          <a:xfrm>
            <a:off x="9542725" y="3301530"/>
            <a:ext cx="1234489" cy="638098"/>
          </a:xfrm>
          <a:prstGeom prst="rect">
            <a:avLst/>
          </a:prstGeom>
          <a:ln w="12700">
            <a:miter lim="400000"/>
          </a:ln>
        </p:spPr>
      </p:pic>
      <p:pic>
        <p:nvPicPr>
          <p:cNvPr id="928" name="Bild" descr="Bild"/>
          <p:cNvPicPr>
            <a:picLocks noChangeAspect="1"/>
          </p:cNvPicPr>
          <p:nvPr/>
        </p:nvPicPr>
        <p:blipFill>
          <a:blip r:embed="rId26"/>
          <a:stretch>
            <a:fillRect/>
          </a:stretch>
        </p:blipFill>
        <p:spPr>
          <a:xfrm>
            <a:off x="7078316" y="4250885"/>
            <a:ext cx="1234490" cy="638098"/>
          </a:xfrm>
          <a:prstGeom prst="rect">
            <a:avLst/>
          </a:prstGeom>
          <a:ln w="12700">
            <a:miter lim="400000"/>
          </a:ln>
        </p:spPr>
      </p:pic>
      <p:pic>
        <p:nvPicPr>
          <p:cNvPr id="929" name="Bild" descr="Bild"/>
          <p:cNvPicPr>
            <a:picLocks noChangeAspect="1"/>
          </p:cNvPicPr>
          <p:nvPr/>
        </p:nvPicPr>
        <p:blipFill>
          <a:blip r:embed="rId27"/>
          <a:stretch>
            <a:fillRect/>
          </a:stretch>
        </p:blipFill>
        <p:spPr>
          <a:xfrm>
            <a:off x="7073066" y="5178464"/>
            <a:ext cx="1836372" cy="640012"/>
          </a:xfrm>
          <a:prstGeom prst="rect">
            <a:avLst/>
          </a:prstGeom>
          <a:ln w="12700">
            <a:miter lim="400000"/>
          </a:ln>
        </p:spPr>
      </p:pic>
      <p:pic>
        <p:nvPicPr>
          <p:cNvPr id="930" name="Bild" descr="Bild"/>
          <p:cNvPicPr>
            <a:picLocks noChangeAspect="1"/>
          </p:cNvPicPr>
          <p:nvPr/>
        </p:nvPicPr>
        <p:blipFill>
          <a:blip r:embed="rId28"/>
          <a:stretch>
            <a:fillRect/>
          </a:stretch>
        </p:blipFill>
        <p:spPr>
          <a:xfrm>
            <a:off x="8843249" y="5184371"/>
            <a:ext cx="638098" cy="638098"/>
          </a:xfrm>
          <a:prstGeom prst="rect">
            <a:avLst/>
          </a:prstGeom>
          <a:ln w="12700">
            <a:miter lim="400000"/>
          </a:ln>
        </p:spPr>
      </p:pic>
      <p:pic>
        <p:nvPicPr>
          <p:cNvPr id="931" name="Bild" descr="Bild"/>
          <p:cNvPicPr>
            <a:picLocks noChangeAspect="1"/>
          </p:cNvPicPr>
          <p:nvPr/>
        </p:nvPicPr>
        <p:blipFill>
          <a:blip r:embed="rId29"/>
          <a:stretch>
            <a:fillRect/>
          </a:stretch>
        </p:blipFill>
        <p:spPr>
          <a:xfrm>
            <a:off x="9568125" y="5179421"/>
            <a:ext cx="1234489" cy="638098"/>
          </a:xfrm>
          <a:prstGeom prst="rect">
            <a:avLst/>
          </a:prstGeom>
          <a:ln w="12700">
            <a:miter lim="400000"/>
          </a:ln>
        </p:spPr>
      </p:pic>
      <p:pic>
        <p:nvPicPr>
          <p:cNvPr id="932" name="Bild" descr="Bild"/>
          <p:cNvPicPr>
            <a:picLocks noChangeAspect="1"/>
          </p:cNvPicPr>
          <p:nvPr/>
        </p:nvPicPr>
        <p:blipFill>
          <a:blip r:embed="rId30"/>
          <a:stretch>
            <a:fillRect/>
          </a:stretch>
        </p:blipFill>
        <p:spPr>
          <a:xfrm>
            <a:off x="7081028" y="6091009"/>
            <a:ext cx="1820450" cy="634463"/>
          </a:xfrm>
          <a:prstGeom prst="rect">
            <a:avLst/>
          </a:prstGeom>
          <a:ln w="12700">
            <a:miter lim="400000"/>
          </a:ln>
        </p:spPr>
      </p:pic>
      <p:pic>
        <p:nvPicPr>
          <p:cNvPr id="933" name="Bild" descr="Bild"/>
          <p:cNvPicPr>
            <a:picLocks noChangeAspect="1"/>
          </p:cNvPicPr>
          <p:nvPr/>
        </p:nvPicPr>
        <p:blipFill>
          <a:blip r:embed="rId31"/>
          <a:stretch>
            <a:fillRect/>
          </a:stretch>
        </p:blipFill>
        <p:spPr>
          <a:xfrm>
            <a:off x="8843249" y="6090737"/>
            <a:ext cx="638098" cy="638098"/>
          </a:xfrm>
          <a:prstGeom prst="rect">
            <a:avLst/>
          </a:prstGeom>
          <a:ln w="12700">
            <a:miter lim="400000"/>
          </a:ln>
        </p:spPr>
      </p:pic>
      <p:pic>
        <p:nvPicPr>
          <p:cNvPr id="934" name="Bild" descr="Bild"/>
          <p:cNvPicPr>
            <a:picLocks noChangeAspect="1"/>
          </p:cNvPicPr>
          <p:nvPr/>
        </p:nvPicPr>
        <p:blipFill>
          <a:blip r:embed="rId32"/>
          <a:stretch>
            <a:fillRect/>
          </a:stretch>
        </p:blipFill>
        <p:spPr>
          <a:xfrm>
            <a:off x="10891107" y="6085722"/>
            <a:ext cx="1234489" cy="638098"/>
          </a:xfrm>
          <a:prstGeom prst="rect">
            <a:avLst/>
          </a:prstGeom>
          <a:ln w="12700">
            <a:miter lim="400000"/>
          </a:ln>
        </p:spPr>
      </p:pic>
      <p:pic>
        <p:nvPicPr>
          <p:cNvPr id="935" name="Bild" descr="Bild"/>
          <p:cNvPicPr>
            <a:picLocks noChangeAspect="1"/>
          </p:cNvPicPr>
          <p:nvPr/>
        </p:nvPicPr>
        <p:blipFill>
          <a:blip r:embed="rId33"/>
          <a:srcRect l="48401"/>
          <a:stretch>
            <a:fillRect/>
          </a:stretch>
        </p:blipFill>
        <p:spPr>
          <a:xfrm>
            <a:off x="12072097" y="6085088"/>
            <a:ext cx="638135" cy="639257"/>
          </a:xfrm>
          <a:prstGeom prst="rect">
            <a:avLst/>
          </a:prstGeom>
          <a:ln w="12700">
            <a:miter lim="400000"/>
          </a:ln>
        </p:spPr>
      </p:pic>
      <p:pic>
        <p:nvPicPr>
          <p:cNvPr id="936" name="Bild" descr="Bild"/>
          <p:cNvPicPr>
            <a:picLocks noChangeAspect="1"/>
          </p:cNvPicPr>
          <p:nvPr/>
        </p:nvPicPr>
        <p:blipFill>
          <a:blip r:embed="rId34"/>
          <a:stretch>
            <a:fillRect/>
          </a:stretch>
        </p:blipFill>
        <p:spPr>
          <a:xfrm>
            <a:off x="11329438" y="6039921"/>
            <a:ext cx="231054" cy="233135"/>
          </a:xfrm>
          <a:prstGeom prst="rect">
            <a:avLst/>
          </a:prstGeom>
          <a:ln w="12700">
            <a:miter lim="400000"/>
          </a:ln>
        </p:spPr>
      </p:pic>
      <p:pic>
        <p:nvPicPr>
          <p:cNvPr id="937" name="Bild" descr="Bild"/>
          <p:cNvPicPr>
            <a:picLocks noChangeAspect="1"/>
          </p:cNvPicPr>
          <p:nvPr/>
        </p:nvPicPr>
        <p:blipFill>
          <a:blip r:embed="rId35"/>
          <a:stretch>
            <a:fillRect/>
          </a:stretch>
        </p:blipFill>
        <p:spPr>
          <a:xfrm>
            <a:off x="7068363" y="7030456"/>
            <a:ext cx="1234489" cy="638098"/>
          </a:xfrm>
          <a:prstGeom prst="rect">
            <a:avLst/>
          </a:prstGeom>
          <a:ln w="12700">
            <a:miter lim="400000"/>
          </a:ln>
        </p:spPr>
      </p:pic>
      <p:pic>
        <p:nvPicPr>
          <p:cNvPr id="938" name="Bild" descr="Bild"/>
          <p:cNvPicPr>
            <a:picLocks noChangeAspect="1"/>
          </p:cNvPicPr>
          <p:nvPr/>
        </p:nvPicPr>
        <p:blipFill>
          <a:blip r:embed="rId36"/>
          <a:stretch>
            <a:fillRect/>
          </a:stretch>
        </p:blipFill>
        <p:spPr>
          <a:xfrm>
            <a:off x="8401000" y="7026370"/>
            <a:ext cx="1830880" cy="638098"/>
          </a:xfrm>
          <a:prstGeom prst="rect">
            <a:avLst/>
          </a:prstGeom>
          <a:ln w="12700">
            <a:miter lim="400000"/>
          </a:ln>
        </p:spPr>
      </p:pic>
      <p:pic>
        <p:nvPicPr>
          <p:cNvPr id="939" name="Bild" descr="Bild"/>
          <p:cNvPicPr>
            <a:picLocks noChangeAspect="1"/>
          </p:cNvPicPr>
          <p:nvPr/>
        </p:nvPicPr>
        <p:blipFill>
          <a:blip r:embed="rId37"/>
          <a:stretch>
            <a:fillRect/>
          </a:stretch>
        </p:blipFill>
        <p:spPr>
          <a:xfrm>
            <a:off x="7076464" y="7952816"/>
            <a:ext cx="1238193" cy="640013"/>
          </a:xfrm>
          <a:prstGeom prst="rect">
            <a:avLst/>
          </a:prstGeom>
          <a:ln w="12700">
            <a:miter lim="400000"/>
          </a:ln>
        </p:spPr>
      </p:pic>
      <p:pic>
        <p:nvPicPr>
          <p:cNvPr id="940" name="Bild" descr="Bild"/>
          <p:cNvPicPr>
            <a:picLocks noChangeAspect="1"/>
          </p:cNvPicPr>
          <p:nvPr/>
        </p:nvPicPr>
        <p:blipFill>
          <a:blip r:embed="rId38"/>
          <a:stretch>
            <a:fillRect/>
          </a:stretch>
        </p:blipFill>
        <p:spPr>
          <a:xfrm>
            <a:off x="8401000" y="7952816"/>
            <a:ext cx="1830881" cy="638098"/>
          </a:xfrm>
          <a:prstGeom prst="rect">
            <a:avLst/>
          </a:prstGeom>
          <a:ln w="12700">
            <a:miter lim="400000"/>
          </a:ln>
        </p:spPr>
      </p:pic>
      <p:pic>
        <p:nvPicPr>
          <p:cNvPr id="941" name="Bild" descr="Bild"/>
          <p:cNvPicPr>
            <a:picLocks noChangeAspect="1"/>
          </p:cNvPicPr>
          <p:nvPr/>
        </p:nvPicPr>
        <p:blipFill>
          <a:blip r:embed="rId39"/>
          <a:stretch>
            <a:fillRect/>
          </a:stretch>
        </p:blipFill>
        <p:spPr>
          <a:xfrm>
            <a:off x="12693456" y="145687"/>
            <a:ext cx="955205" cy="796907"/>
          </a:xfrm>
          <a:prstGeom prst="rect">
            <a:avLst/>
          </a:prstGeom>
          <a:ln w="12700">
            <a:miter lim="400000"/>
          </a:ln>
        </p:spPr>
      </p:pic>
      <p:pic>
        <p:nvPicPr>
          <p:cNvPr id="942" name="Bild" descr="Bild"/>
          <p:cNvPicPr>
            <a:picLocks noChangeAspect="1"/>
          </p:cNvPicPr>
          <p:nvPr/>
        </p:nvPicPr>
        <p:blipFill>
          <a:blip r:embed="rId40"/>
          <a:stretch>
            <a:fillRect/>
          </a:stretch>
        </p:blipFill>
        <p:spPr>
          <a:xfrm>
            <a:off x="248571" y="5156137"/>
            <a:ext cx="1234490" cy="638098"/>
          </a:xfrm>
          <a:prstGeom prst="rect">
            <a:avLst/>
          </a:prstGeom>
          <a:ln w="12700">
            <a:miter lim="400000"/>
          </a:ln>
        </p:spPr>
      </p:pic>
      <p:pic>
        <p:nvPicPr>
          <p:cNvPr id="943" name="Bild" descr="Bild"/>
          <p:cNvPicPr>
            <a:picLocks noChangeAspect="1"/>
          </p:cNvPicPr>
          <p:nvPr/>
        </p:nvPicPr>
        <p:blipFill>
          <a:blip r:embed="rId41"/>
          <a:srcRect l="48358"/>
          <a:stretch>
            <a:fillRect/>
          </a:stretch>
        </p:blipFill>
        <p:spPr>
          <a:xfrm>
            <a:off x="1418546" y="5156059"/>
            <a:ext cx="637515" cy="638107"/>
          </a:xfrm>
          <a:prstGeom prst="rect">
            <a:avLst/>
          </a:prstGeom>
          <a:ln w="12700">
            <a:miter lim="400000"/>
          </a:ln>
        </p:spPr>
      </p:pic>
      <p:pic>
        <p:nvPicPr>
          <p:cNvPr id="944" name="Bild" descr="Bild"/>
          <p:cNvPicPr>
            <a:picLocks noChangeAspect="1"/>
          </p:cNvPicPr>
          <p:nvPr/>
        </p:nvPicPr>
        <p:blipFill>
          <a:blip r:embed="rId34"/>
          <a:stretch>
            <a:fillRect/>
          </a:stretch>
        </p:blipFill>
        <p:spPr>
          <a:xfrm>
            <a:off x="712303" y="5107527"/>
            <a:ext cx="231054" cy="233135"/>
          </a:xfrm>
          <a:prstGeom prst="rect">
            <a:avLst/>
          </a:prstGeom>
          <a:ln w="12700">
            <a:miter lim="400000"/>
          </a:ln>
        </p:spPr>
      </p:pic>
      <p:pic>
        <p:nvPicPr>
          <p:cNvPr id="945" name="Bild" descr="Bild"/>
          <p:cNvPicPr>
            <a:picLocks noChangeAspect="1"/>
          </p:cNvPicPr>
          <p:nvPr/>
        </p:nvPicPr>
        <p:blipFill>
          <a:blip r:embed="rId40"/>
          <a:stretch>
            <a:fillRect/>
          </a:stretch>
        </p:blipFill>
        <p:spPr>
          <a:xfrm>
            <a:off x="2153572" y="5156137"/>
            <a:ext cx="1234489" cy="638098"/>
          </a:xfrm>
          <a:prstGeom prst="rect">
            <a:avLst/>
          </a:prstGeom>
          <a:ln w="12700">
            <a:miter lim="400000"/>
          </a:ln>
        </p:spPr>
      </p:pic>
      <p:pic>
        <p:nvPicPr>
          <p:cNvPr id="946" name="Bild" descr="Bild"/>
          <p:cNvPicPr>
            <a:picLocks noChangeAspect="1"/>
          </p:cNvPicPr>
          <p:nvPr/>
        </p:nvPicPr>
        <p:blipFill>
          <a:blip r:embed="rId34"/>
          <a:stretch>
            <a:fillRect/>
          </a:stretch>
        </p:blipFill>
        <p:spPr>
          <a:xfrm>
            <a:off x="2642703" y="5107527"/>
            <a:ext cx="231054" cy="233135"/>
          </a:xfrm>
          <a:prstGeom prst="rect">
            <a:avLst/>
          </a:prstGeom>
          <a:ln w="12700">
            <a:miter lim="400000"/>
          </a:ln>
        </p:spPr>
      </p:pic>
      <p:pic>
        <p:nvPicPr>
          <p:cNvPr id="947" name="Bild" descr="Bild"/>
          <p:cNvPicPr>
            <a:picLocks noChangeAspect="1"/>
          </p:cNvPicPr>
          <p:nvPr/>
        </p:nvPicPr>
        <p:blipFill>
          <a:blip r:embed="rId42"/>
          <a:srcRect l="48501"/>
          <a:stretch>
            <a:fillRect/>
          </a:stretch>
        </p:blipFill>
        <p:spPr>
          <a:xfrm>
            <a:off x="3342890" y="5156098"/>
            <a:ext cx="635875" cy="638226"/>
          </a:xfrm>
          <a:prstGeom prst="rect">
            <a:avLst/>
          </a:prstGeom>
          <a:ln w="12700">
            <a:miter lim="400000"/>
          </a:ln>
        </p:spPr>
      </p:pic>
      <p:pic>
        <p:nvPicPr>
          <p:cNvPr id="948" name="Bild" descr="Bild"/>
          <p:cNvPicPr>
            <a:picLocks noChangeAspect="1"/>
          </p:cNvPicPr>
          <p:nvPr/>
        </p:nvPicPr>
        <p:blipFill>
          <a:blip r:embed="rId43"/>
          <a:stretch>
            <a:fillRect/>
          </a:stretch>
        </p:blipFill>
        <p:spPr>
          <a:xfrm>
            <a:off x="7078861" y="8915123"/>
            <a:ext cx="1830881" cy="638098"/>
          </a:xfrm>
          <a:prstGeom prst="rect">
            <a:avLst/>
          </a:prstGeom>
          <a:ln w="12700">
            <a:miter lim="400000"/>
          </a:ln>
        </p:spPr>
      </p:pic>
      <p:pic>
        <p:nvPicPr>
          <p:cNvPr id="949" name="Bild" descr="Bild"/>
          <p:cNvPicPr>
            <a:picLocks noChangeAspect="1"/>
          </p:cNvPicPr>
          <p:nvPr/>
        </p:nvPicPr>
        <p:blipFill>
          <a:blip r:embed="rId44"/>
          <a:srcRect l="65105"/>
          <a:stretch>
            <a:fillRect/>
          </a:stretch>
        </p:blipFill>
        <p:spPr>
          <a:xfrm>
            <a:off x="8853610" y="8915481"/>
            <a:ext cx="638057" cy="637285"/>
          </a:xfrm>
          <a:prstGeom prst="rect">
            <a:avLst/>
          </a:prstGeom>
          <a:ln w="12700">
            <a:miter lim="400000"/>
          </a:ln>
        </p:spPr>
      </p:pic>
      <p:pic>
        <p:nvPicPr>
          <p:cNvPr id="950" name="Bild" descr="Bild"/>
          <p:cNvPicPr>
            <a:picLocks noChangeAspect="1"/>
          </p:cNvPicPr>
          <p:nvPr/>
        </p:nvPicPr>
        <p:blipFill>
          <a:blip r:embed="rId34"/>
          <a:stretch>
            <a:fillRect/>
          </a:stretch>
        </p:blipFill>
        <p:spPr>
          <a:xfrm>
            <a:off x="8131511" y="8827373"/>
            <a:ext cx="231054" cy="233136"/>
          </a:xfrm>
          <a:prstGeom prst="rect">
            <a:avLst/>
          </a:prstGeom>
          <a:ln w="12700">
            <a:miter lim="400000"/>
          </a:ln>
        </p:spPr>
      </p:pic>
      <p:pic>
        <p:nvPicPr>
          <p:cNvPr id="951" name="Bild" descr="Bild"/>
          <p:cNvPicPr>
            <a:picLocks noChangeAspect="1"/>
          </p:cNvPicPr>
          <p:nvPr/>
        </p:nvPicPr>
        <p:blipFill>
          <a:blip r:embed="rId45"/>
          <a:stretch>
            <a:fillRect/>
          </a:stretch>
        </p:blipFill>
        <p:spPr>
          <a:xfrm>
            <a:off x="9721572" y="4250885"/>
            <a:ext cx="1830881" cy="638098"/>
          </a:xfrm>
          <a:prstGeom prst="rect">
            <a:avLst/>
          </a:prstGeom>
          <a:ln w="12700">
            <a:miter lim="400000"/>
          </a:ln>
        </p:spPr>
      </p:pic>
      <p:pic>
        <p:nvPicPr>
          <p:cNvPr id="952" name="Bild" descr="Bild"/>
          <p:cNvPicPr>
            <a:picLocks noChangeAspect="1"/>
          </p:cNvPicPr>
          <p:nvPr/>
        </p:nvPicPr>
        <p:blipFill>
          <a:blip r:embed="rId46"/>
          <a:stretch>
            <a:fillRect/>
          </a:stretch>
        </p:blipFill>
        <p:spPr>
          <a:xfrm>
            <a:off x="8404086" y="4250885"/>
            <a:ext cx="1218443" cy="629804"/>
          </a:xfrm>
          <a:prstGeom prst="rect">
            <a:avLst/>
          </a:prstGeom>
          <a:ln w="12700">
            <a:miter lim="400000"/>
          </a:ln>
        </p:spPr>
      </p:pic>
      <p:pic>
        <p:nvPicPr>
          <p:cNvPr id="953" name="Bild" descr="Bild"/>
          <p:cNvPicPr>
            <a:picLocks noChangeAspect="1"/>
          </p:cNvPicPr>
          <p:nvPr/>
        </p:nvPicPr>
        <p:blipFill>
          <a:blip r:embed="rId47"/>
          <a:stretch>
            <a:fillRect/>
          </a:stretch>
        </p:blipFill>
        <p:spPr>
          <a:xfrm>
            <a:off x="9561586" y="6083464"/>
            <a:ext cx="1247567" cy="64485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Beim Kochen"/>
          <p:cNvSpPr txBox="1">
            <a:spLocks noGrp="1"/>
          </p:cNvSpPr>
          <p:nvPr>
            <p:ph type="title"/>
          </p:nvPr>
        </p:nvSpPr>
        <p:spPr>
          <a:xfrm>
            <a:off x="170600" y="-17443"/>
            <a:ext cx="12783636" cy="1088282"/>
          </a:xfrm>
          <a:prstGeom prst="rect">
            <a:avLst/>
          </a:prstGeom>
        </p:spPr>
        <p:txBody>
          <a:bodyPr/>
          <a:lstStyle>
            <a:lvl1pPr algn="l">
              <a:defRPr sz="3200">
                <a:latin typeface="ABeZeh"/>
                <a:ea typeface="ABeZeh"/>
                <a:cs typeface="ABeZeh"/>
                <a:sym typeface="ABeZeh"/>
              </a:defRPr>
            </a:lvl1pPr>
          </a:lstStyle>
          <a:p>
            <a:r>
              <a:t>Beim Kochen</a:t>
            </a:r>
          </a:p>
        </p:txBody>
      </p:sp>
      <p:sp>
        <p:nvSpPr>
          <p:cNvPr id="956" name="Rechteck"/>
          <p:cNvSpPr/>
          <p:nvPr/>
        </p:nvSpPr>
        <p:spPr>
          <a:xfrm>
            <a:off x="174115" y="1026739"/>
            <a:ext cx="6678131"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57" name="Rechteck"/>
          <p:cNvSpPr/>
          <p:nvPr/>
        </p:nvSpPr>
        <p:spPr>
          <a:xfrm>
            <a:off x="6934200" y="1026739"/>
            <a:ext cx="6678130"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58" name="Was machen wir?"/>
          <p:cNvSpPr txBox="1"/>
          <p:nvPr/>
        </p:nvSpPr>
        <p:spPr>
          <a:xfrm>
            <a:off x="296293" y="10544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machen wir?</a:t>
            </a:r>
          </a:p>
        </p:txBody>
      </p:sp>
      <p:sp>
        <p:nvSpPr>
          <p:cNvPr id="959" name="Was brauchen wir?"/>
          <p:cNvSpPr txBox="1"/>
          <p:nvPr/>
        </p:nvSpPr>
        <p:spPr>
          <a:xfrm>
            <a:off x="280375" y="20091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brauchen wir?</a:t>
            </a:r>
          </a:p>
        </p:txBody>
      </p:sp>
      <p:sp>
        <p:nvSpPr>
          <p:cNvPr id="960" name="Wo ist der Mixer?"/>
          <p:cNvSpPr txBox="1"/>
          <p:nvPr/>
        </p:nvSpPr>
        <p:spPr>
          <a:xfrm>
            <a:off x="296293" y="296383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der Mixer?</a:t>
            </a:r>
          </a:p>
        </p:txBody>
      </p:sp>
      <p:sp>
        <p:nvSpPr>
          <p:cNvPr id="961" name="Welche Pfanne?"/>
          <p:cNvSpPr txBox="1"/>
          <p:nvPr/>
        </p:nvSpPr>
        <p:spPr>
          <a:xfrm>
            <a:off x="288477" y="388858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Welche Pfanne?</a:t>
            </a:r>
          </a:p>
        </p:txBody>
      </p:sp>
      <p:sp>
        <p:nvSpPr>
          <p:cNvPr id="962" name="Wie viel Mehl?"/>
          <p:cNvSpPr txBox="1"/>
          <p:nvPr/>
        </p:nvSpPr>
        <p:spPr>
          <a:xfrm>
            <a:off x="304394" y="4843272"/>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viel Mehl?</a:t>
            </a:r>
          </a:p>
        </p:txBody>
      </p:sp>
      <p:sp>
        <p:nvSpPr>
          <p:cNvPr id="963" name="Wer macht was/das?"/>
          <p:cNvSpPr txBox="1"/>
          <p:nvPr/>
        </p:nvSpPr>
        <p:spPr>
          <a:xfrm>
            <a:off x="292528" y="576346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macht was/das?</a:t>
            </a:r>
          </a:p>
        </p:txBody>
      </p:sp>
      <p:sp>
        <p:nvSpPr>
          <p:cNvPr id="964" name="Wo ist das Rezept?"/>
          <p:cNvSpPr txBox="1"/>
          <p:nvPr/>
        </p:nvSpPr>
        <p:spPr>
          <a:xfrm>
            <a:off x="308445" y="6730861"/>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das Rezept?</a:t>
            </a:r>
          </a:p>
        </p:txBody>
      </p:sp>
      <p:sp>
        <p:nvSpPr>
          <p:cNvPr id="965" name="Wer ist schmutziger?"/>
          <p:cNvSpPr txBox="1"/>
          <p:nvPr/>
        </p:nvSpPr>
        <p:spPr>
          <a:xfrm>
            <a:off x="300630" y="766830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ist schmutziger?</a:t>
            </a:r>
          </a:p>
        </p:txBody>
      </p:sp>
      <p:sp>
        <p:nvSpPr>
          <p:cNvPr id="966" name="Wann ist es fertig?"/>
          <p:cNvSpPr txBox="1"/>
          <p:nvPr/>
        </p:nvSpPr>
        <p:spPr>
          <a:xfrm>
            <a:off x="304394" y="8608840"/>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ist es fertig?</a:t>
            </a:r>
          </a:p>
        </p:txBody>
      </p:sp>
      <p:sp>
        <p:nvSpPr>
          <p:cNvPr id="967" name="Ich brauche mehr."/>
          <p:cNvSpPr txBox="1"/>
          <p:nvPr/>
        </p:nvSpPr>
        <p:spPr>
          <a:xfrm>
            <a:off x="7040322" y="105657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mehr.</a:t>
            </a:r>
          </a:p>
        </p:txBody>
      </p:sp>
      <p:sp>
        <p:nvSpPr>
          <p:cNvPr id="968" name="Ich brauche zu trinken."/>
          <p:cNvSpPr txBox="1"/>
          <p:nvPr/>
        </p:nvSpPr>
        <p:spPr>
          <a:xfrm>
            <a:off x="7024404" y="201127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zu trinken.</a:t>
            </a:r>
          </a:p>
        </p:txBody>
      </p:sp>
      <p:sp>
        <p:nvSpPr>
          <p:cNvPr id="969" name="Gib das Rezept."/>
          <p:cNvSpPr txBox="1"/>
          <p:nvPr/>
        </p:nvSpPr>
        <p:spPr>
          <a:xfrm>
            <a:off x="7040322" y="29659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das Rezept.</a:t>
            </a:r>
          </a:p>
        </p:txBody>
      </p:sp>
      <p:sp>
        <p:nvSpPr>
          <p:cNvPr id="970" name="Ich möchte … (Zucker)."/>
          <p:cNvSpPr txBox="1"/>
          <p:nvPr/>
        </p:nvSpPr>
        <p:spPr>
          <a:xfrm>
            <a:off x="7032506" y="389070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 (Zucker).</a:t>
            </a:r>
          </a:p>
        </p:txBody>
      </p:sp>
      <p:sp>
        <p:nvSpPr>
          <p:cNvPr id="971"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972" name="Um etwas bitten"/>
          <p:cNvSpPr txBox="1"/>
          <p:nvPr/>
        </p:nvSpPr>
        <p:spPr>
          <a:xfrm>
            <a:off x="11705438" y="1091471"/>
            <a:ext cx="18204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973" name="Bild" descr="Bild"/>
          <p:cNvPicPr>
            <a:picLocks noChangeAspect="1"/>
          </p:cNvPicPr>
          <p:nvPr/>
        </p:nvPicPr>
        <p:blipFill>
          <a:blip r:embed="rId2"/>
          <a:stretch>
            <a:fillRect/>
          </a:stretch>
        </p:blipFill>
        <p:spPr>
          <a:xfrm>
            <a:off x="12681097" y="145687"/>
            <a:ext cx="955205" cy="796907"/>
          </a:xfrm>
          <a:prstGeom prst="rect">
            <a:avLst/>
          </a:prstGeom>
          <a:ln w="12700">
            <a:miter lim="400000"/>
          </a:ln>
        </p:spPr>
      </p:pic>
      <p:pic>
        <p:nvPicPr>
          <p:cNvPr id="974" name="Bild" descr="Bild"/>
          <p:cNvPicPr>
            <a:picLocks noChangeAspect="1"/>
          </p:cNvPicPr>
          <p:nvPr/>
        </p:nvPicPr>
        <p:blipFill>
          <a:blip r:embed="rId3"/>
          <a:stretch>
            <a:fillRect/>
          </a:stretch>
        </p:blipFill>
        <p:spPr>
          <a:xfrm>
            <a:off x="7040322" y="1391438"/>
            <a:ext cx="1837212" cy="640304"/>
          </a:xfrm>
          <a:prstGeom prst="rect">
            <a:avLst/>
          </a:prstGeom>
          <a:ln w="12700">
            <a:miter lim="400000"/>
          </a:ln>
        </p:spPr>
      </p:pic>
      <p:pic>
        <p:nvPicPr>
          <p:cNvPr id="975" name="Bild" descr="Bild"/>
          <p:cNvPicPr>
            <a:picLocks noChangeAspect="1"/>
          </p:cNvPicPr>
          <p:nvPr/>
        </p:nvPicPr>
        <p:blipFill>
          <a:blip r:embed="rId3"/>
          <a:stretch>
            <a:fillRect/>
          </a:stretch>
        </p:blipFill>
        <p:spPr>
          <a:xfrm>
            <a:off x="7040322" y="2332020"/>
            <a:ext cx="1837212" cy="640305"/>
          </a:xfrm>
          <a:prstGeom prst="rect">
            <a:avLst/>
          </a:prstGeom>
          <a:ln w="12700">
            <a:miter lim="400000"/>
          </a:ln>
        </p:spPr>
      </p:pic>
      <p:pic>
        <p:nvPicPr>
          <p:cNvPr id="976" name="Bild" descr="Bild"/>
          <p:cNvPicPr>
            <a:picLocks noChangeAspect="1"/>
          </p:cNvPicPr>
          <p:nvPr/>
        </p:nvPicPr>
        <p:blipFill>
          <a:blip r:embed="rId4"/>
          <a:stretch>
            <a:fillRect/>
          </a:stretch>
        </p:blipFill>
        <p:spPr>
          <a:xfrm>
            <a:off x="300344" y="2335814"/>
            <a:ext cx="1234489" cy="638098"/>
          </a:xfrm>
          <a:prstGeom prst="rect">
            <a:avLst/>
          </a:prstGeom>
          <a:ln w="12700">
            <a:miter lim="400000"/>
          </a:ln>
        </p:spPr>
      </p:pic>
      <p:pic>
        <p:nvPicPr>
          <p:cNvPr id="977" name="Bild" descr="Bild"/>
          <p:cNvPicPr>
            <a:picLocks noChangeAspect="1"/>
          </p:cNvPicPr>
          <p:nvPr/>
        </p:nvPicPr>
        <p:blipFill>
          <a:blip r:embed="rId4"/>
          <a:stretch>
            <a:fillRect/>
          </a:stretch>
        </p:blipFill>
        <p:spPr>
          <a:xfrm>
            <a:off x="300344" y="1376985"/>
            <a:ext cx="1234489" cy="638098"/>
          </a:xfrm>
          <a:prstGeom prst="rect">
            <a:avLst/>
          </a:prstGeom>
          <a:ln w="12700">
            <a:miter lim="400000"/>
          </a:ln>
        </p:spPr>
      </p:pic>
      <p:pic>
        <p:nvPicPr>
          <p:cNvPr id="978" name="Bild" descr="Bild"/>
          <p:cNvPicPr>
            <a:picLocks noChangeAspect="1"/>
          </p:cNvPicPr>
          <p:nvPr/>
        </p:nvPicPr>
        <p:blipFill>
          <a:blip r:embed="rId5"/>
          <a:stretch>
            <a:fillRect/>
          </a:stretch>
        </p:blipFill>
        <p:spPr>
          <a:xfrm>
            <a:off x="300343" y="7039285"/>
            <a:ext cx="1234490" cy="638098"/>
          </a:xfrm>
          <a:prstGeom prst="rect">
            <a:avLst/>
          </a:prstGeom>
          <a:ln w="12700">
            <a:miter lim="400000"/>
          </a:ln>
        </p:spPr>
      </p:pic>
      <p:pic>
        <p:nvPicPr>
          <p:cNvPr id="979" name="Bild" descr="Bild"/>
          <p:cNvPicPr>
            <a:picLocks noChangeAspect="1"/>
          </p:cNvPicPr>
          <p:nvPr/>
        </p:nvPicPr>
        <p:blipFill>
          <a:blip r:embed="rId5"/>
          <a:stretch>
            <a:fillRect/>
          </a:stretch>
        </p:blipFill>
        <p:spPr>
          <a:xfrm>
            <a:off x="300343" y="3267711"/>
            <a:ext cx="1234490" cy="638098"/>
          </a:xfrm>
          <a:prstGeom prst="rect">
            <a:avLst/>
          </a:prstGeom>
          <a:ln w="12700">
            <a:miter lim="400000"/>
          </a:ln>
        </p:spPr>
      </p:pic>
      <p:pic>
        <p:nvPicPr>
          <p:cNvPr id="980" name="Bild" descr="Bild"/>
          <p:cNvPicPr>
            <a:picLocks noChangeAspect="1"/>
          </p:cNvPicPr>
          <p:nvPr/>
        </p:nvPicPr>
        <p:blipFill>
          <a:blip r:embed="rId6"/>
          <a:stretch>
            <a:fillRect/>
          </a:stretch>
        </p:blipFill>
        <p:spPr>
          <a:xfrm>
            <a:off x="300343" y="6101840"/>
            <a:ext cx="1234490" cy="638098"/>
          </a:xfrm>
          <a:prstGeom prst="rect">
            <a:avLst/>
          </a:prstGeom>
          <a:ln w="12700">
            <a:miter lim="400000"/>
          </a:ln>
        </p:spPr>
      </p:pic>
      <p:pic>
        <p:nvPicPr>
          <p:cNvPr id="981" name="Bild" descr="Bild"/>
          <p:cNvPicPr>
            <a:picLocks noChangeAspect="1"/>
          </p:cNvPicPr>
          <p:nvPr/>
        </p:nvPicPr>
        <p:blipFill>
          <a:blip r:embed="rId6"/>
          <a:stretch>
            <a:fillRect/>
          </a:stretch>
        </p:blipFill>
        <p:spPr>
          <a:xfrm>
            <a:off x="300343" y="7979388"/>
            <a:ext cx="1234490" cy="638099"/>
          </a:xfrm>
          <a:prstGeom prst="rect">
            <a:avLst/>
          </a:prstGeom>
          <a:ln w="12700">
            <a:miter lim="400000"/>
          </a:ln>
        </p:spPr>
      </p:pic>
      <p:pic>
        <p:nvPicPr>
          <p:cNvPr id="982" name="Bild" descr="Bild"/>
          <p:cNvPicPr>
            <a:picLocks noChangeAspect="1"/>
          </p:cNvPicPr>
          <p:nvPr/>
        </p:nvPicPr>
        <p:blipFill>
          <a:blip r:embed="rId7"/>
          <a:stretch>
            <a:fillRect/>
          </a:stretch>
        </p:blipFill>
        <p:spPr>
          <a:xfrm>
            <a:off x="297762" y="4207640"/>
            <a:ext cx="1239653" cy="640767"/>
          </a:xfrm>
          <a:prstGeom prst="rect">
            <a:avLst/>
          </a:prstGeom>
          <a:ln w="12700">
            <a:miter lim="400000"/>
          </a:ln>
        </p:spPr>
      </p:pic>
      <p:pic>
        <p:nvPicPr>
          <p:cNvPr id="983" name="Bild" descr="Bild"/>
          <p:cNvPicPr>
            <a:picLocks noChangeAspect="1"/>
          </p:cNvPicPr>
          <p:nvPr/>
        </p:nvPicPr>
        <p:blipFill>
          <a:blip r:embed="rId8"/>
          <a:stretch>
            <a:fillRect/>
          </a:stretch>
        </p:blipFill>
        <p:spPr>
          <a:xfrm>
            <a:off x="300343" y="5164396"/>
            <a:ext cx="1234490" cy="638098"/>
          </a:xfrm>
          <a:prstGeom prst="rect">
            <a:avLst/>
          </a:prstGeom>
          <a:ln w="12700">
            <a:miter lim="400000"/>
          </a:ln>
        </p:spPr>
      </p:pic>
      <p:pic>
        <p:nvPicPr>
          <p:cNvPr id="984" name="Bild" descr="Bild"/>
          <p:cNvPicPr>
            <a:picLocks noChangeAspect="1"/>
          </p:cNvPicPr>
          <p:nvPr/>
        </p:nvPicPr>
        <p:blipFill>
          <a:blip r:embed="rId9"/>
          <a:srcRect l="48377"/>
          <a:stretch>
            <a:fillRect/>
          </a:stretch>
        </p:blipFill>
        <p:spPr>
          <a:xfrm>
            <a:off x="1488294" y="5164396"/>
            <a:ext cx="637240" cy="638065"/>
          </a:xfrm>
          <a:prstGeom prst="rect">
            <a:avLst/>
          </a:prstGeom>
          <a:ln w="12700">
            <a:miter lim="400000"/>
          </a:ln>
        </p:spPr>
      </p:pic>
      <p:pic>
        <p:nvPicPr>
          <p:cNvPr id="985" name="Bild" descr="Bild"/>
          <p:cNvPicPr>
            <a:picLocks noChangeAspect="1"/>
          </p:cNvPicPr>
          <p:nvPr/>
        </p:nvPicPr>
        <p:blipFill>
          <a:blip r:embed="rId10"/>
          <a:stretch>
            <a:fillRect/>
          </a:stretch>
        </p:blipFill>
        <p:spPr>
          <a:xfrm>
            <a:off x="764075" y="5112847"/>
            <a:ext cx="256227" cy="258536"/>
          </a:xfrm>
          <a:prstGeom prst="rect">
            <a:avLst/>
          </a:prstGeom>
          <a:ln w="12700">
            <a:miter lim="400000"/>
          </a:ln>
        </p:spPr>
      </p:pic>
      <p:pic>
        <p:nvPicPr>
          <p:cNvPr id="986" name="Bild" descr="Bild"/>
          <p:cNvPicPr>
            <a:picLocks noChangeAspect="1"/>
          </p:cNvPicPr>
          <p:nvPr/>
        </p:nvPicPr>
        <p:blipFill>
          <a:blip r:embed="rId11"/>
          <a:stretch>
            <a:fillRect/>
          </a:stretch>
        </p:blipFill>
        <p:spPr>
          <a:xfrm>
            <a:off x="300343" y="8917263"/>
            <a:ext cx="1234490" cy="638098"/>
          </a:xfrm>
          <a:prstGeom prst="rect">
            <a:avLst/>
          </a:prstGeom>
          <a:ln w="12700">
            <a:miter lim="400000"/>
          </a:ln>
        </p:spPr>
      </p:pic>
      <p:pic>
        <p:nvPicPr>
          <p:cNvPr id="987" name="Bild" descr="Bild"/>
          <p:cNvPicPr>
            <a:picLocks noChangeAspect="1"/>
          </p:cNvPicPr>
          <p:nvPr/>
        </p:nvPicPr>
        <p:blipFill>
          <a:blip r:embed="rId12"/>
          <a:stretch>
            <a:fillRect/>
          </a:stretch>
        </p:blipFill>
        <p:spPr>
          <a:xfrm>
            <a:off x="1611293" y="1376985"/>
            <a:ext cx="1234489" cy="638098"/>
          </a:xfrm>
          <a:prstGeom prst="rect">
            <a:avLst/>
          </a:prstGeom>
          <a:ln w="12700">
            <a:miter lim="400000"/>
          </a:ln>
        </p:spPr>
      </p:pic>
      <p:pic>
        <p:nvPicPr>
          <p:cNvPr id="988" name="Bild" descr="Bild"/>
          <p:cNvPicPr>
            <a:picLocks noChangeAspect="1"/>
          </p:cNvPicPr>
          <p:nvPr/>
        </p:nvPicPr>
        <p:blipFill>
          <a:blip r:embed="rId13"/>
          <a:stretch>
            <a:fillRect/>
          </a:stretch>
        </p:blipFill>
        <p:spPr>
          <a:xfrm>
            <a:off x="2922242" y="1376985"/>
            <a:ext cx="638098" cy="638098"/>
          </a:xfrm>
          <a:prstGeom prst="rect">
            <a:avLst/>
          </a:prstGeom>
          <a:ln w="12700">
            <a:miter lim="400000"/>
          </a:ln>
        </p:spPr>
      </p:pic>
      <p:pic>
        <p:nvPicPr>
          <p:cNvPr id="989" name="Bild" descr="Bild"/>
          <p:cNvPicPr>
            <a:picLocks noChangeAspect="1"/>
          </p:cNvPicPr>
          <p:nvPr/>
        </p:nvPicPr>
        <p:blipFill>
          <a:blip r:embed="rId14"/>
          <a:stretch>
            <a:fillRect/>
          </a:stretch>
        </p:blipFill>
        <p:spPr>
          <a:xfrm>
            <a:off x="1609341" y="2339343"/>
            <a:ext cx="1830881" cy="638098"/>
          </a:xfrm>
          <a:prstGeom prst="rect">
            <a:avLst/>
          </a:prstGeom>
          <a:ln w="12700">
            <a:miter lim="400000"/>
          </a:ln>
        </p:spPr>
      </p:pic>
      <p:pic>
        <p:nvPicPr>
          <p:cNvPr id="990" name="Bild" descr="Bild"/>
          <p:cNvPicPr>
            <a:picLocks noChangeAspect="1"/>
          </p:cNvPicPr>
          <p:nvPr/>
        </p:nvPicPr>
        <p:blipFill>
          <a:blip r:embed="rId13"/>
          <a:stretch>
            <a:fillRect/>
          </a:stretch>
        </p:blipFill>
        <p:spPr>
          <a:xfrm>
            <a:off x="3522176" y="2335814"/>
            <a:ext cx="638098" cy="638098"/>
          </a:xfrm>
          <a:prstGeom prst="rect">
            <a:avLst/>
          </a:prstGeom>
          <a:ln w="12700">
            <a:miter lim="400000"/>
          </a:ln>
        </p:spPr>
      </p:pic>
      <p:pic>
        <p:nvPicPr>
          <p:cNvPr id="991" name="Bild" descr="Bild"/>
          <p:cNvPicPr>
            <a:picLocks noChangeAspect="1"/>
          </p:cNvPicPr>
          <p:nvPr/>
        </p:nvPicPr>
        <p:blipFill>
          <a:blip r:embed="rId15"/>
          <a:stretch>
            <a:fillRect/>
          </a:stretch>
        </p:blipFill>
        <p:spPr>
          <a:xfrm>
            <a:off x="1611293" y="3275883"/>
            <a:ext cx="1234489" cy="638098"/>
          </a:xfrm>
          <a:prstGeom prst="rect">
            <a:avLst/>
          </a:prstGeom>
          <a:ln w="12700">
            <a:miter lim="400000"/>
          </a:ln>
        </p:spPr>
      </p:pic>
      <p:pic>
        <p:nvPicPr>
          <p:cNvPr id="992" name="IMG_3784.png" descr="IMG_3784.png"/>
          <p:cNvPicPr>
            <a:picLocks noChangeAspect="1"/>
          </p:cNvPicPr>
          <p:nvPr/>
        </p:nvPicPr>
        <p:blipFill>
          <a:blip r:embed="rId16"/>
          <a:stretch>
            <a:fillRect/>
          </a:stretch>
        </p:blipFill>
        <p:spPr>
          <a:xfrm>
            <a:off x="2142484" y="3242399"/>
            <a:ext cx="172107" cy="172107"/>
          </a:xfrm>
          <a:prstGeom prst="rect">
            <a:avLst/>
          </a:prstGeom>
          <a:ln w="12700">
            <a:miter lim="400000"/>
          </a:ln>
        </p:spPr>
      </p:pic>
      <p:pic>
        <p:nvPicPr>
          <p:cNvPr id="993" name="Bild" descr="Bild"/>
          <p:cNvPicPr>
            <a:picLocks noChangeAspect="1"/>
          </p:cNvPicPr>
          <p:nvPr/>
        </p:nvPicPr>
        <p:blipFill>
          <a:blip r:embed="rId17"/>
          <a:stretch>
            <a:fillRect/>
          </a:stretch>
        </p:blipFill>
        <p:spPr>
          <a:xfrm>
            <a:off x="1622041" y="4200802"/>
            <a:ext cx="1830881" cy="638098"/>
          </a:xfrm>
          <a:prstGeom prst="rect">
            <a:avLst/>
          </a:prstGeom>
          <a:ln w="12700">
            <a:miter lim="400000"/>
          </a:ln>
        </p:spPr>
      </p:pic>
      <p:pic>
        <p:nvPicPr>
          <p:cNvPr id="994" name="Bild" descr="Bild"/>
          <p:cNvPicPr>
            <a:picLocks noChangeAspect="1"/>
          </p:cNvPicPr>
          <p:nvPr/>
        </p:nvPicPr>
        <p:blipFill>
          <a:blip r:embed="rId18"/>
          <a:stretch>
            <a:fillRect/>
          </a:stretch>
        </p:blipFill>
        <p:spPr>
          <a:xfrm>
            <a:off x="2208083" y="5166573"/>
            <a:ext cx="1820450" cy="634463"/>
          </a:xfrm>
          <a:prstGeom prst="rect">
            <a:avLst/>
          </a:prstGeom>
          <a:ln w="12700">
            <a:miter lim="400000"/>
          </a:ln>
        </p:spPr>
      </p:pic>
      <p:pic>
        <p:nvPicPr>
          <p:cNvPr id="995" name="Bild" descr="Bild"/>
          <p:cNvPicPr>
            <a:picLocks noChangeAspect="1"/>
          </p:cNvPicPr>
          <p:nvPr/>
        </p:nvPicPr>
        <p:blipFill>
          <a:blip r:embed="rId19"/>
          <a:stretch>
            <a:fillRect/>
          </a:stretch>
        </p:blipFill>
        <p:spPr>
          <a:xfrm>
            <a:off x="4252720" y="3266754"/>
            <a:ext cx="1836373" cy="640012"/>
          </a:xfrm>
          <a:prstGeom prst="rect">
            <a:avLst/>
          </a:prstGeom>
          <a:ln w="12700">
            <a:miter lim="400000"/>
          </a:ln>
        </p:spPr>
      </p:pic>
      <p:pic>
        <p:nvPicPr>
          <p:cNvPr id="996" name="Bild" descr="Bild"/>
          <p:cNvPicPr>
            <a:picLocks noChangeAspect="1"/>
          </p:cNvPicPr>
          <p:nvPr/>
        </p:nvPicPr>
        <p:blipFill>
          <a:blip r:embed="rId20"/>
          <a:stretch>
            <a:fillRect/>
          </a:stretch>
        </p:blipFill>
        <p:spPr>
          <a:xfrm>
            <a:off x="2922242" y="3267711"/>
            <a:ext cx="638098" cy="638098"/>
          </a:xfrm>
          <a:prstGeom prst="rect">
            <a:avLst/>
          </a:prstGeom>
          <a:ln w="12700">
            <a:miter lim="400000"/>
          </a:ln>
        </p:spPr>
      </p:pic>
      <p:pic>
        <p:nvPicPr>
          <p:cNvPr id="997" name="Bild" descr="Bild"/>
          <p:cNvPicPr>
            <a:picLocks noChangeAspect="1"/>
          </p:cNvPicPr>
          <p:nvPr/>
        </p:nvPicPr>
        <p:blipFill>
          <a:blip r:embed="rId21"/>
          <a:stretch>
            <a:fillRect/>
          </a:stretch>
        </p:blipFill>
        <p:spPr>
          <a:xfrm>
            <a:off x="3522176" y="3263183"/>
            <a:ext cx="638098" cy="638098"/>
          </a:xfrm>
          <a:prstGeom prst="rect">
            <a:avLst/>
          </a:prstGeom>
          <a:ln w="12700">
            <a:miter lim="400000"/>
          </a:ln>
        </p:spPr>
      </p:pic>
      <p:pic>
        <p:nvPicPr>
          <p:cNvPr id="998" name="Bild" descr="Bild"/>
          <p:cNvPicPr>
            <a:picLocks noChangeAspect="1"/>
          </p:cNvPicPr>
          <p:nvPr/>
        </p:nvPicPr>
        <p:blipFill>
          <a:blip r:embed="rId22"/>
          <a:stretch>
            <a:fillRect/>
          </a:stretch>
        </p:blipFill>
        <p:spPr>
          <a:xfrm>
            <a:off x="1611293" y="6110012"/>
            <a:ext cx="1234489" cy="638098"/>
          </a:xfrm>
          <a:prstGeom prst="rect">
            <a:avLst/>
          </a:prstGeom>
          <a:ln w="12700">
            <a:miter lim="400000"/>
          </a:ln>
        </p:spPr>
      </p:pic>
      <p:pic>
        <p:nvPicPr>
          <p:cNvPr id="999" name="IMG_3784.png" descr="IMG_3784.png"/>
          <p:cNvPicPr>
            <a:picLocks noChangeAspect="1"/>
          </p:cNvPicPr>
          <p:nvPr/>
        </p:nvPicPr>
        <p:blipFill>
          <a:blip r:embed="rId16"/>
          <a:stretch>
            <a:fillRect/>
          </a:stretch>
        </p:blipFill>
        <p:spPr>
          <a:xfrm>
            <a:off x="2108983" y="6036862"/>
            <a:ext cx="172106" cy="172106"/>
          </a:xfrm>
          <a:prstGeom prst="rect">
            <a:avLst/>
          </a:prstGeom>
          <a:ln w="12700">
            <a:miter lim="400000"/>
          </a:ln>
        </p:spPr>
      </p:pic>
      <p:pic>
        <p:nvPicPr>
          <p:cNvPr id="1000" name="Bild" descr="Bild"/>
          <p:cNvPicPr>
            <a:picLocks noChangeAspect="1"/>
          </p:cNvPicPr>
          <p:nvPr/>
        </p:nvPicPr>
        <p:blipFill>
          <a:blip r:embed="rId15"/>
          <a:stretch>
            <a:fillRect/>
          </a:stretch>
        </p:blipFill>
        <p:spPr>
          <a:xfrm>
            <a:off x="1611293" y="7033852"/>
            <a:ext cx="1234489" cy="638098"/>
          </a:xfrm>
          <a:prstGeom prst="rect">
            <a:avLst/>
          </a:prstGeom>
          <a:ln w="12700">
            <a:miter lim="400000"/>
          </a:ln>
        </p:spPr>
      </p:pic>
      <p:pic>
        <p:nvPicPr>
          <p:cNvPr id="1001" name="IMG_3784.png" descr="IMG_3784.png"/>
          <p:cNvPicPr>
            <a:picLocks noChangeAspect="1"/>
          </p:cNvPicPr>
          <p:nvPr/>
        </p:nvPicPr>
        <p:blipFill>
          <a:blip r:embed="rId16"/>
          <a:stretch>
            <a:fillRect/>
          </a:stretch>
        </p:blipFill>
        <p:spPr>
          <a:xfrm>
            <a:off x="2142484" y="7003526"/>
            <a:ext cx="172107" cy="172107"/>
          </a:xfrm>
          <a:prstGeom prst="rect">
            <a:avLst/>
          </a:prstGeom>
          <a:ln w="12700">
            <a:miter lim="400000"/>
          </a:ln>
        </p:spPr>
      </p:pic>
      <p:pic>
        <p:nvPicPr>
          <p:cNvPr id="1002" name="Bild" descr="Bild"/>
          <p:cNvPicPr>
            <a:picLocks noChangeAspect="1"/>
          </p:cNvPicPr>
          <p:nvPr/>
        </p:nvPicPr>
        <p:blipFill>
          <a:blip r:embed="rId20"/>
          <a:stretch>
            <a:fillRect/>
          </a:stretch>
        </p:blipFill>
        <p:spPr>
          <a:xfrm>
            <a:off x="2922242" y="7039285"/>
            <a:ext cx="638098" cy="638098"/>
          </a:xfrm>
          <a:prstGeom prst="rect">
            <a:avLst/>
          </a:prstGeom>
          <a:ln w="12700">
            <a:miter lim="400000"/>
          </a:ln>
        </p:spPr>
      </p:pic>
      <p:pic>
        <p:nvPicPr>
          <p:cNvPr id="1003" name="Bild" descr="Bild"/>
          <p:cNvPicPr>
            <a:picLocks noChangeAspect="1"/>
          </p:cNvPicPr>
          <p:nvPr/>
        </p:nvPicPr>
        <p:blipFill>
          <a:blip r:embed="rId23"/>
          <a:stretch>
            <a:fillRect/>
          </a:stretch>
        </p:blipFill>
        <p:spPr>
          <a:xfrm>
            <a:off x="3522534" y="7039642"/>
            <a:ext cx="637382" cy="637382"/>
          </a:xfrm>
          <a:prstGeom prst="rect">
            <a:avLst/>
          </a:prstGeom>
          <a:ln w="12700">
            <a:miter lim="400000"/>
          </a:ln>
        </p:spPr>
      </p:pic>
      <p:pic>
        <p:nvPicPr>
          <p:cNvPr id="1004" name="Bild" descr="Bild"/>
          <p:cNvPicPr>
            <a:picLocks noChangeAspect="1"/>
          </p:cNvPicPr>
          <p:nvPr/>
        </p:nvPicPr>
        <p:blipFill>
          <a:blip r:embed="rId24"/>
          <a:stretch>
            <a:fillRect/>
          </a:stretch>
        </p:blipFill>
        <p:spPr>
          <a:xfrm>
            <a:off x="4268644" y="7041102"/>
            <a:ext cx="1820450" cy="634463"/>
          </a:xfrm>
          <a:prstGeom prst="rect">
            <a:avLst/>
          </a:prstGeom>
          <a:ln w="12700">
            <a:miter lim="400000"/>
          </a:ln>
        </p:spPr>
      </p:pic>
      <p:pic>
        <p:nvPicPr>
          <p:cNvPr id="1005" name="Bild" descr="Bild"/>
          <p:cNvPicPr>
            <a:picLocks noChangeAspect="1"/>
          </p:cNvPicPr>
          <p:nvPr/>
        </p:nvPicPr>
        <p:blipFill>
          <a:blip r:embed="rId15"/>
          <a:stretch>
            <a:fillRect/>
          </a:stretch>
        </p:blipFill>
        <p:spPr>
          <a:xfrm>
            <a:off x="1611293" y="7979388"/>
            <a:ext cx="1234489" cy="638099"/>
          </a:xfrm>
          <a:prstGeom prst="rect">
            <a:avLst/>
          </a:prstGeom>
          <a:ln w="12700">
            <a:miter lim="400000"/>
          </a:ln>
        </p:spPr>
      </p:pic>
      <p:pic>
        <p:nvPicPr>
          <p:cNvPr id="1006" name="Bild" descr="Bild"/>
          <p:cNvPicPr>
            <a:picLocks noChangeAspect="1"/>
          </p:cNvPicPr>
          <p:nvPr/>
        </p:nvPicPr>
        <p:blipFill>
          <a:blip r:embed="rId15"/>
          <a:stretch>
            <a:fillRect/>
          </a:stretch>
        </p:blipFill>
        <p:spPr>
          <a:xfrm>
            <a:off x="1611293" y="8926893"/>
            <a:ext cx="1234489" cy="638098"/>
          </a:xfrm>
          <a:prstGeom prst="rect">
            <a:avLst/>
          </a:prstGeom>
          <a:ln w="12700">
            <a:miter lim="400000"/>
          </a:ln>
        </p:spPr>
      </p:pic>
      <p:pic>
        <p:nvPicPr>
          <p:cNvPr id="1007" name="IMG_3784.png" descr="IMG_3784.png"/>
          <p:cNvPicPr>
            <a:picLocks noChangeAspect="1"/>
          </p:cNvPicPr>
          <p:nvPr/>
        </p:nvPicPr>
        <p:blipFill>
          <a:blip r:embed="rId16"/>
          <a:stretch>
            <a:fillRect/>
          </a:stretch>
        </p:blipFill>
        <p:spPr>
          <a:xfrm>
            <a:off x="2142484" y="7953050"/>
            <a:ext cx="172107" cy="172106"/>
          </a:xfrm>
          <a:prstGeom prst="rect">
            <a:avLst/>
          </a:prstGeom>
          <a:ln w="12700">
            <a:miter lim="400000"/>
          </a:ln>
        </p:spPr>
      </p:pic>
      <p:pic>
        <p:nvPicPr>
          <p:cNvPr id="1008" name="IMG_3784.png" descr="IMG_3784.png"/>
          <p:cNvPicPr>
            <a:picLocks noChangeAspect="1"/>
          </p:cNvPicPr>
          <p:nvPr/>
        </p:nvPicPr>
        <p:blipFill>
          <a:blip r:embed="rId16"/>
          <a:stretch>
            <a:fillRect/>
          </a:stretch>
        </p:blipFill>
        <p:spPr>
          <a:xfrm>
            <a:off x="2142484" y="8891354"/>
            <a:ext cx="172107" cy="172107"/>
          </a:xfrm>
          <a:prstGeom prst="rect">
            <a:avLst/>
          </a:prstGeom>
          <a:ln w="12700">
            <a:miter lim="400000"/>
          </a:ln>
        </p:spPr>
      </p:pic>
      <p:pic>
        <p:nvPicPr>
          <p:cNvPr id="1009" name="Bild" descr="Bild"/>
          <p:cNvPicPr>
            <a:picLocks noChangeAspect="1"/>
          </p:cNvPicPr>
          <p:nvPr/>
        </p:nvPicPr>
        <p:blipFill>
          <a:blip r:embed="rId25"/>
          <a:stretch>
            <a:fillRect/>
          </a:stretch>
        </p:blipFill>
        <p:spPr>
          <a:xfrm>
            <a:off x="2922618" y="7977261"/>
            <a:ext cx="1837213" cy="640305"/>
          </a:xfrm>
          <a:prstGeom prst="rect">
            <a:avLst/>
          </a:prstGeom>
          <a:ln w="12700">
            <a:miter lim="400000"/>
          </a:ln>
        </p:spPr>
      </p:pic>
      <p:pic>
        <p:nvPicPr>
          <p:cNvPr id="1010" name="Bild" descr="Bild"/>
          <p:cNvPicPr>
            <a:picLocks noChangeAspect="1"/>
          </p:cNvPicPr>
          <p:nvPr/>
        </p:nvPicPr>
        <p:blipFill>
          <a:blip r:embed="rId26"/>
          <a:stretch>
            <a:fillRect/>
          </a:stretch>
        </p:blipFill>
        <p:spPr>
          <a:xfrm>
            <a:off x="4698474" y="7977261"/>
            <a:ext cx="638098" cy="638099"/>
          </a:xfrm>
          <a:prstGeom prst="rect">
            <a:avLst/>
          </a:prstGeom>
          <a:ln w="12700">
            <a:miter lim="400000"/>
          </a:ln>
        </p:spPr>
      </p:pic>
      <p:pic>
        <p:nvPicPr>
          <p:cNvPr id="1011" name="Bild" descr="Bild"/>
          <p:cNvPicPr>
            <a:picLocks noChangeAspect="1"/>
          </p:cNvPicPr>
          <p:nvPr/>
        </p:nvPicPr>
        <p:blipFill>
          <a:blip r:embed="rId27"/>
          <a:stretch>
            <a:fillRect/>
          </a:stretch>
        </p:blipFill>
        <p:spPr>
          <a:xfrm>
            <a:off x="2922242" y="8925936"/>
            <a:ext cx="640012" cy="640012"/>
          </a:xfrm>
          <a:prstGeom prst="rect">
            <a:avLst/>
          </a:prstGeom>
          <a:ln w="12700">
            <a:miter lim="400000"/>
          </a:ln>
        </p:spPr>
      </p:pic>
      <p:pic>
        <p:nvPicPr>
          <p:cNvPr id="1012" name="Bild" descr="Bild"/>
          <p:cNvPicPr>
            <a:picLocks noChangeAspect="1"/>
          </p:cNvPicPr>
          <p:nvPr/>
        </p:nvPicPr>
        <p:blipFill>
          <a:blip r:embed="rId28"/>
          <a:stretch>
            <a:fillRect/>
          </a:stretch>
        </p:blipFill>
        <p:spPr>
          <a:xfrm>
            <a:off x="3642294" y="8917263"/>
            <a:ext cx="1234489" cy="638098"/>
          </a:xfrm>
          <a:prstGeom prst="rect">
            <a:avLst/>
          </a:prstGeom>
          <a:ln w="12700">
            <a:miter lim="400000"/>
          </a:ln>
        </p:spPr>
      </p:pic>
      <p:pic>
        <p:nvPicPr>
          <p:cNvPr id="1013" name="Bild" descr="Bild"/>
          <p:cNvPicPr>
            <a:picLocks noChangeAspect="1"/>
          </p:cNvPicPr>
          <p:nvPr/>
        </p:nvPicPr>
        <p:blipFill>
          <a:blip r:embed="rId29"/>
          <a:stretch>
            <a:fillRect/>
          </a:stretch>
        </p:blipFill>
        <p:spPr>
          <a:xfrm>
            <a:off x="7036557" y="3275499"/>
            <a:ext cx="1824496" cy="635873"/>
          </a:xfrm>
          <a:prstGeom prst="rect">
            <a:avLst/>
          </a:prstGeom>
          <a:ln w="12700">
            <a:miter lim="400000"/>
          </a:ln>
        </p:spPr>
      </p:pic>
      <p:pic>
        <p:nvPicPr>
          <p:cNvPr id="1014" name="Bild" descr="Bild"/>
          <p:cNvPicPr>
            <a:picLocks noChangeAspect="1"/>
          </p:cNvPicPr>
          <p:nvPr/>
        </p:nvPicPr>
        <p:blipFill>
          <a:blip r:embed="rId30"/>
          <a:stretch>
            <a:fillRect/>
          </a:stretch>
        </p:blipFill>
        <p:spPr>
          <a:xfrm>
            <a:off x="8806054" y="3277015"/>
            <a:ext cx="638098" cy="638098"/>
          </a:xfrm>
          <a:prstGeom prst="rect">
            <a:avLst/>
          </a:prstGeom>
          <a:ln w="12700">
            <a:miter lim="400000"/>
          </a:ln>
        </p:spPr>
      </p:pic>
      <p:pic>
        <p:nvPicPr>
          <p:cNvPr id="1015" name="Bild" descr="Bild"/>
          <p:cNvPicPr>
            <a:picLocks noChangeAspect="1"/>
          </p:cNvPicPr>
          <p:nvPr/>
        </p:nvPicPr>
        <p:blipFill>
          <a:blip r:embed="rId20"/>
          <a:stretch>
            <a:fillRect/>
          </a:stretch>
        </p:blipFill>
        <p:spPr>
          <a:xfrm>
            <a:off x="9549669" y="3277015"/>
            <a:ext cx="638098" cy="638098"/>
          </a:xfrm>
          <a:prstGeom prst="rect">
            <a:avLst/>
          </a:prstGeom>
          <a:ln w="12700">
            <a:miter lim="400000"/>
          </a:ln>
        </p:spPr>
      </p:pic>
      <p:pic>
        <p:nvPicPr>
          <p:cNvPr id="1016" name="Bild" descr="Bild"/>
          <p:cNvPicPr>
            <a:picLocks noChangeAspect="1"/>
          </p:cNvPicPr>
          <p:nvPr/>
        </p:nvPicPr>
        <p:blipFill>
          <a:blip r:embed="rId23"/>
          <a:stretch>
            <a:fillRect/>
          </a:stretch>
        </p:blipFill>
        <p:spPr>
          <a:xfrm>
            <a:off x="10131382" y="3277015"/>
            <a:ext cx="637382" cy="637383"/>
          </a:xfrm>
          <a:prstGeom prst="rect">
            <a:avLst/>
          </a:prstGeom>
          <a:ln w="12700">
            <a:miter lim="400000"/>
          </a:ln>
        </p:spPr>
      </p:pic>
      <p:pic>
        <p:nvPicPr>
          <p:cNvPr id="1017" name="Bild" descr="Bild"/>
          <p:cNvPicPr>
            <a:picLocks noChangeAspect="1"/>
          </p:cNvPicPr>
          <p:nvPr/>
        </p:nvPicPr>
        <p:blipFill>
          <a:blip r:embed="rId24"/>
          <a:stretch>
            <a:fillRect/>
          </a:stretch>
        </p:blipFill>
        <p:spPr>
          <a:xfrm>
            <a:off x="10874996" y="3277015"/>
            <a:ext cx="1820450" cy="634463"/>
          </a:xfrm>
          <a:prstGeom prst="rect">
            <a:avLst/>
          </a:prstGeom>
          <a:ln w="12700">
            <a:miter lim="400000"/>
          </a:ln>
        </p:spPr>
      </p:pic>
      <p:pic>
        <p:nvPicPr>
          <p:cNvPr id="1018" name="Bild" descr="Bild"/>
          <p:cNvPicPr>
            <a:picLocks noChangeAspect="1"/>
          </p:cNvPicPr>
          <p:nvPr/>
        </p:nvPicPr>
        <p:blipFill>
          <a:blip r:embed="rId31"/>
          <a:stretch>
            <a:fillRect/>
          </a:stretch>
        </p:blipFill>
        <p:spPr>
          <a:xfrm>
            <a:off x="7762831" y="4198165"/>
            <a:ext cx="1838427" cy="640728"/>
          </a:xfrm>
          <a:prstGeom prst="rect">
            <a:avLst/>
          </a:prstGeom>
          <a:ln w="12700">
            <a:miter lim="400000"/>
          </a:ln>
        </p:spPr>
      </p:pic>
      <p:pic>
        <p:nvPicPr>
          <p:cNvPr id="1019" name="Bild" descr="Bild"/>
          <p:cNvPicPr>
            <a:picLocks noChangeAspect="1"/>
          </p:cNvPicPr>
          <p:nvPr/>
        </p:nvPicPr>
        <p:blipFill>
          <a:blip r:embed="rId32"/>
          <a:stretch>
            <a:fillRect/>
          </a:stretch>
        </p:blipFill>
        <p:spPr>
          <a:xfrm>
            <a:off x="8952606" y="2352349"/>
            <a:ext cx="1234489" cy="638098"/>
          </a:xfrm>
          <a:prstGeom prst="rect">
            <a:avLst/>
          </a:prstGeom>
          <a:ln w="12700">
            <a:miter lim="400000"/>
          </a:ln>
        </p:spPr>
      </p:pic>
      <p:pic>
        <p:nvPicPr>
          <p:cNvPr id="1020" name="Bild" descr="Bild"/>
          <p:cNvPicPr>
            <a:picLocks noChangeAspect="1"/>
          </p:cNvPicPr>
          <p:nvPr/>
        </p:nvPicPr>
        <p:blipFill>
          <a:blip r:embed="rId33"/>
          <a:stretch>
            <a:fillRect/>
          </a:stretch>
        </p:blipFill>
        <p:spPr>
          <a:xfrm>
            <a:off x="10263555" y="2353461"/>
            <a:ext cx="1230185" cy="635874"/>
          </a:xfrm>
          <a:prstGeom prst="rect">
            <a:avLst/>
          </a:prstGeom>
          <a:ln w="12700">
            <a:miter lim="400000"/>
          </a:ln>
        </p:spPr>
      </p:pic>
      <p:pic>
        <p:nvPicPr>
          <p:cNvPr id="1021" name="Bild" descr="Bild"/>
          <p:cNvPicPr>
            <a:picLocks noChangeAspect="1"/>
          </p:cNvPicPr>
          <p:nvPr/>
        </p:nvPicPr>
        <p:blipFill>
          <a:blip r:embed="rId34"/>
          <a:stretch>
            <a:fillRect/>
          </a:stretch>
        </p:blipFill>
        <p:spPr>
          <a:xfrm>
            <a:off x="8947553" y="1392899"/>
            <a:ext cx="637383" cy="637382"/>
          </a:xfrm>
          <a:prstGeom prst="rect">
            <a:avLst/>
          </a:prstGeom>
          <a:ln w="12700">
            <a:miter lim="400000"/>
          </a:ln>
        </p:spPr>
      </p:pic>
      <p:pic>
        <p:nvPicPr>
          <p:cNvPr id="1022" name="Bild" descr="Bild"/>
          <p:cNvPicPr>
            <a:picLocks noChangeAspect="1"/>
          </p:cNvPicPr>
          <p:nvPr/>
        </p:nvPicPr>
        <p:blipFill>
          <a:blip r:embed="rId35"/>
          <a:stretch>
            <a:fillRect/>
          </a:stretch>
        </p:blipFill>
        <p:spPr>
          <a:xfrm>
            <a:off x="7036557" y="4202495"/>
            <a:ext cx="638098" cy="638098"/>
          </a:xfrm>
          <a:prstGeom prst="rect">
            <a:avLst/>
          </a:prstGeom>
          <a:ln w="12700">
            <a:miter lim="400000"/>
          </a:ln>
        </p:spPr>
      </p:pic>
      <p:pic>
        <p:nvPicPr>
          <p:cNvPr id="1023" name="Bild" descr="Bild"/>
          <p:cNvPicPr>
            <a:picLocks noChangeAspect="1"/>
          </p:cNvPicPr>
          <p:nvPr/>
        </p:nvPicPr>
        <p:blipFill>
          <a:blip r:embed="rId20"/>
          <a:stretch>
            <a:fillRect/>
          </a:stretch>
        </p:blipFill>
        <p:spPr>
          <a:xfrm>
            <a:off x="4259916" y="6101840"/>
            <a:ext cx="638098" cy="638098"/>
          </a:xfrm>
          <a:prstGeom prst="rect">
            <a:avLst/>
          </a:prstGeom>
          <a:ln w="12700">
            <a:miter lim="400000"/>
          </a:ln>
        </p:spPr>
      </p:pic>
      <p:pic>
        <p:nvPicPr>
          <p:cNvPr id="1024" name="Bild" descr="Bild"/>
          <p:cNvPicPr>
            <a:picLocks noChangeAspect="1"/>
          </p:cNvPicPr>
          <p:nvPr/>
        </p:nvPicPr>
        <p:blipFill>
          <a:blip r:embed="rId23"/>
          <a:stretch>
            <a:fillRect/>
          </a:stretch>
        </p:blipFill>
        <p:spPr>
          <a:xfrm>
            <a:off x="4860207" y="6102197"/>
            <a:ext cx="637382" cy="637382"/>
          </a:xfrm>
          <a:prstGeom prst="rect">
            <a:avLst/>
          </a:prstGeom>
          <a:ln w="12700">
            <a:miter lim="400000"/>
          </a:ln>
        </p:spPr>
      </p:pic>
      <p:pic>
        <p:nvPicPr>
          <p:cNvPr id="1025" name="Bild" descr="Bild"/>
          <p:cNvPicPr>
            <a:picLocks noChangeAspect="1"/>
          </p:cNvPicPr>
          <p:nvPr/>
        </p:nvPicPr>
        <p:blipFill>
          <a:blip r:embed="rId4"/>
          <a:stretch>
            <a:fillRect/>
          </a:stretch>
        </p:blipFill>
        <p:spPr>
          <a:xfrm>
            <a:off x="2943783" y="6098837"/>
            <a:ext cx="1234489" cy="638098"/>
          </a:xfrm>
          <a:prstGeom prst="rect">
            <a:avLst/>
          </a:prstGeom>
          <a:ln w="12700">
            <a:miter lim="400000"/>
          </a:ln>
        </p:spPr>
      </p:pic>
      <p:pic>
        <p:nvPicPr>
          <p:cNvPr id="1026" name="Bild" descr="Bild"/>
          <p:cNvPicPr>
            <a:picLocks noChangeAspect="1"/>
          </p:cNvPicPr>
          <p:nvPr/>
        </p:nvPicPr>
        <p:blipFill>
          <a:blip r:embed="rId35"/>
          <a:stretch>
            <a:fillRect/>
          </a:stretch>
        </p:blipFill>
        <p:spPr>
          <a:xfrm>
            <a:off x="7036557" y="5156811"/>
            <a:ext cx="638098" cy="638099"/>
          </a:xfrm>
          <a:prstGeom prst="rect">
            <a:avLst/>
          </a:prstGeom>
          <a:ln w="12700">
            <a:miter lim="400000"/>
          </a:ln>
        </p:spPr>
      </p:pic>
      <p:sp>
        <p:nvSpPr>
          <p:cNvPr id="1027" name="Ich möchte probieren."/>
          <p:cNvSpPr txBox="1"/>
          <p:nvPr/>
        </p:nvSpPr>
        <p:spPr>
          <a:xfrm>
            <a:off x="7024404" y="483057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probieren.</a:t>
            </a:r>
          </a:p>
        </p:txBody>
      </p:sp>
      <p:pic>
        <p:nvPicPr>
          <p:cNvPr id="1028" name="Bild" descr="Bild"/>
          <p:cNvPicPr>
            <a:picLocks noChangeAspect="1"/>
          </p:cNvPicPr>
          <p:nvPr/>
        </p:nvPicPr>
        <p:blipFill>
          <a:blip r:embed="rId36"/>
          <a:stretch>
            <a:fillRect/>
          </a:stretch>
        </p:blipFill>
        <p:spPr>
          <a:xfrm>
            <a:off x="7758664" y="5155708"/>
            <a:ext cx="1238759" cy="640305"/>
          </a:xfrm>
          <a:prstGeom prst="rect">
            <a:avLst/>
          </a:prstGeom>
          <a:ln w="12700">
            <a:miter lim="400000"/>
          </a:ln>
        </p:spPr>
      </p:pic>
      <p:sp>
        <p:nvSpPr>
          <p:cNvPr id="1029" name="Ich möchte was naschen."/>
          <p:cNvSpPr txBox="1"/>
          <p:nvPr/>
        </p:nvSpPr>
        <p:spPr>
          <a:xfrm>
            <a:off x="7040322" y="580695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was naschen.</a:t>
            </a:r>
          </a:p>
        </p:txBody>
      </p:sp>
      <p:pic>
        <p:nvPicPr>
          <p:cNvPr id="1030" name="Bild" descr="Bild"/>
          <p:cNvPicPr>
            <a:picLocks noChangeAspect="1"/>
          </p:cNvPicPr>
          <p:nvPr/>
        </p:nvPicPr>
        <p:blipFill>
          <a:blip r:embed="rId35"/>
          <a:stretch>
            <a:fillRect/>
          </a:stretch>
        </p:blipFill>
        <p:spPr>
          <a:xfrm>
            <a:off x="7047217" y="6121180"/>
            <a:ext cx="638098" cy="638098"/>
          </a:xfrm>
          <a:prstGeom prst="rect">
            <a:avLst/>
          </a:prstGeom>
          <a:ln w="12700">
            <a:miter lim="400000"/>
          </a:ln>
        </p:spPr>
      </p:pic>
      <p:pic>
        <p:nvPicPr>
          <p:cNvPr id="1031" name="Bild" descr="Bild"/>
          <p:cNvPicPr>
            <a:picLocks noChangeAspect="1"/>
          </p:cNvPicPr>
          <p:nvPr/>
        </p:nvPicPr>
        <p:blipFill>
          <a:blip r:embed="rId4"/>
          <a:stretch>
            <a:fillRect/>
          </a:stretch>
        </p:blipFill>
        <p:spPr>
          <a:xfrm>
            <a:off x="7773499" y="6121180"/>
            <a:ext cx="1234489" cy="638098"/>
          </a:xfrm>
          <a:prstGeom prst="rect">
            <a:avLst/>
          </a:prstGeom>
          <a:ln w="12700">
            <a:miter lim="400000"/>
          </a:ln>
        </p:spPr>
      </p:pic>
      <p:pic>
        <p:nvPicPr>
          <p:cNvPr id="1032" name="Bild" descr="Bild"/>
          <p:cNvPicPr>
            <a:picLocks noChangeAspect="1"/>
          </p:cNvPicPr>
          <p:nvPr/>
        </p:nvPicPr>
        <p:blipFill>
          <a:blip r:embed="rId37"/>
          <a:stretch>
            <a:fillRect/>
          </a:stretch>
        </p:blipFill>
        <p:spPr>
          <a:xfrm>
            <a:off x="9096164" y="6122703"/>
            <a:ext cx="1822141" cy="63505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Beim Essen"/>
          <p:cNvSpPr txBox="1">
            <a:spLocks noGrp="1"/>
          </p:cNvSpPr>
          <p:nvPr>
            <p:ph type="title"/>
          </p:nvPr>
        </p:nvSpPr>
        <p:spPr>
          <a:xfrm>
            <a:off x="121165" y="-14484"/>
            <a:ext cx="12783636" cy="1088283"/>
          </a:xfrm>
          <a:prstGeom prst="rect">
            <a:avLst/>
          </a:prstGeom>
        </p:spPr>
        <p:txBody>
          <a:bodyPr/>
          <a:lstStyle>
            <a:lvl1pPr algn="l">
              <a:defRPr sz="3200">
                <a:latin typeface="ABeZeh"/>
                <a:ea typeface="ABeZeh"/>
                <a:cs typeface="ABeZeh"/>
                <a:sym typeface="ABeZeh"/>
              </a:defRPr>
            </a:lvl1pPr>
          </a:lstStyle>
          <a:p>
            <a:r>
              <a:t>Beim Essen</a:t>
            </a:r>
          </a:p>
        </p:txBody>
      </p:sp>
      <p:sp>
        <p:nvSpPr>
          <p:cNvPr id="1035" name="Rechteck"/>
          <p:cNvSpPr/>
          <p:nvPr/>
        </p:nvSpPr>
        <p:spPr>
          <a:xfrm>
            <a:off x="91913" y="1026739"/>
            <a:ext cx="6742475" cy="8579621"/>
          </a:xfrm>
          <a:prstGeom prst="rect">
            <a:avLst/>
          </a:prstGeom>
          <a:solidFill>
            <a:schemeClr val="accent4">
              <a:hueOff val="366961"/>
              <a:satOff val="4172"/>
              <a:lumOff val="11129"/>
              <a:alpha val="75067"/>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036" name="Rechteck"/>
          <p:cNvSpPr/>
          <p:nvPr/>
        </p:nvSpPr>
        <p:spPr>
          <a:xfrm>
            <a:off x="6934200" y="1026739"/>
            <a:ext cx="6742474" cy="8579621"/>
          </a:xfrm>
          <a:prstGeom prst="rect">
            <a:avLst/>
          </a:prstGeom>
          <a:solidFill>
            <a:schemeClr val="accent4">
              <a:hueOff val="-1081314"/>
              <a:satOff val="4338"/>
              <a:lumOff val="-8931"/>
              <a:alpha val="5008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037" name="(nicht) lecker"/>
          <p:cNvSpPr txBox="1"/>
          <p:nvPr/>
        </p:nvSpPr>
        <p:spPr>
          <a:xfrm>
            <a:off x="238696" y="105925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lecker</a:t>
            </a:r>
          </a:p>
        </p:txBody>
      </p:sp>
      <p:sp>
        <p:nvSpPr>
          <p:cNvPr id="1038" name="Riecht (nicht) gut."/>
          <p:cNvSpPr txBox="1"/>
          <p:nvPr/>
        </p:nvSpPr>
        <p:spPr>
          <a:xfrm>
            <a:off x="222778" y="20139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Riecht (nicht) gut.</a:t>
            </a:r>
          </a:p>
        </p:txBody>
      </p:sp>
      <p:sp>
        <p:nvSpPr>
          <p:cNvPr id="1039" name="süß/sauer"/>
          <p:cNvSpPr txBox="1"/>
          <p:nvPr/>
        </p:nvSpPr>
        <p:spPr>
          <a:xfrm>
            <a:off x="238695" y="2968639"/>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süß/sauer</a:t>
            </a:r>
          </a:p>
        </p:txBody>
      </p:sp>
      <p:sp>
        <p:nvSpPr>
          <p:cNvPr id="1040" name="zu wenig/zu viel Salz"/>
          <p:cNvSpPr txBox="1"/>
          <p:nvPr/>
        </p:nvSpPr>
        <p:spPr>
          <a:xfrm>
            <a:off x="230880" y="393148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wenig/zu viel Salz</a:t>
            </a:r>
          </a:p>
        </p:txBody>
      </p:sp>
      <p:sp>
        <p:nvSpPr>
          <p:cNvPr id="1041" name="mag ich (nicht)"/>
          <p:cNvSpPr txBox="1"/>
          <p:nvPr/>
        </p:nvSpPr>
        <p:spPr>
          <a:xfrm>
            <a:off x="246797" y="49115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 ich (nicht)</a:t>
            </a:r>
          </a:p>
        </p:txBody>
      </p:sp>
      <p:sp>
        <p:nvSpPr>
          <p:cNvPr id="1042" name="Ich bin hungrig/durstig/satt."/>
          <p:cNvSpPr txBox="1"/>
          <p:nvPr/>
        </p:nvSpPr>
        <p:spPr>
          <a:xfrm>
            <a:off x="258950" y="588151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hungrig/durstig/satt.</a:t>
            </a:r>
          </a:p>
        </p:txBody>
      </p:sp>
      <p:sp>
        <p:nvSpPr>
          <p:cNvPr id="1043" name="Das ist noch heiß."/>
          <p:cNvSpPr txBox="1"/>
          <p:nvPr/>
        </p:nvSpPr>
        <p:spPr>
          <a:xfrm>
            <a:off x="258950" y="682541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noch heiß.</a:t>
            </a:r>
          </a:p>
        </p:txBody>
      </p:sp>
      <p:sp>
        <p:nvSpPr>
          <p:cNvPr id="1044" name="Guten Appetit."/>
          <p:cNvSpPr txBox="1"/>
          <p:nvPr/>
        </p:nvSpPr>
        <p:spPr>
          <a:xfrm>
            <a:off x="258950" y="775236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Guten Appetit.</a:t>
            </a:r>
          </a:p>
        </p:txBody>
      </p:sp>
      <p:sp>
        <p:nvSpPr>
          <p:cNvPr id="1045" name="Schule war gut/ok."/>
          <p:cNvSpPr txBox="1"/>
          <p:nvPr/>
        </p:nvSpPr>
        <p:spPr>
          <a:xfrm>
            <a:off x="7055909" y="107877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Schule war gut/ok.</a:t>
            </a:r>
          </a:p>
        </p:txBody>
      </p:sp>
      <p:sp>
        <p:nvSpPr>
          <p:cNvPr id="1046" name="langer Tag"/>
          <p:cNvSpPr txBox="1"/>
          <p:nvPr/>
        </p:nvSpPr>
        <p:spPr>
          <a:xfrm>
            <a:off x="7039991" y="2046163"/>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langer Tag </a:t>
            </a:r>
          </a:p>
        </p:txBody>
      </p:sp>
      <p:sp>
        <p:nvSpPr>
          <p:cNvPr id="1047" name="mit (…) gespielt/gesprochen"/>
          <p:cNvSpPr txBox="1"/>
          <p:nvPr/>
        </p:nvSpPr>
        <p:spPr>
          <a:xfrm>
            <a:off x="7055909" y="30389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mit (…) gespielt/gesprochen</a:t>
            </a:r>
          </a:p>
        </p:txBody>
      </p:sp>
      <p:sp>
        <p:nvSpPr>
          <p:cNvPr id="1048" name="viel gerechnet/gesungen/gearbeitet/gelacht"/>
          <p:cNvSpPr txBox="1"/>
          <p:nvPr/>
        </p:nvSpPr>
        <p:spPr>
          <a:xfrm>
            <a:off x="7048093" y="3963699"/>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viel gerechnet/gesungen/gearbeitet/gelacht</a:t>
            </a:r>
          </a:p>
        </p:txBody>
      </p:sp>
      <p:sp>
        <p:nvSpPr>
          <p:cNvPr id="1049" name="draußen gewesen/spazieren gegangen"/>
          <p:cNvSpPr txBox="1"/>
          <p:nvPr/>
        </p:nvSpPr>
        <p:spPr>
          <a:xfrm>
            <a:off x="7064011" y="49056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draußen gewesen/spazieren gegangen</a:t>
            </a:r>
          </a:p>
        </p:txBody>
      </p:sp>
      <p:sp>
        <p:nvSpPr>
          <p:cNvPr id="1050" name="Buch gelesen"/>
          <p:cNvSpPr txBox="1"/>
          <p:nvPr/>
        </p:nvSpPr>
        <p:spPr>
          <a:xfrm>
            <a:off x="7052144" y="583858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Buch gelesen</a:t>
            </a:r>
          </a:p>
        </p:txBody>
      </p:sp>
      <p:sp>
        <p:nvSpPr>
          <p:cNvPr id="1051" name="mit Oma telefoniert"/>
          <p:cNvSpPr txBox="1"/>
          <p:nvPr/>
        </p:nvSpPr>
        <p:spPr>
          <a:xfrm>
            <a:off x="7068062" y="676788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mit Oma telefoniert</a:t>
            </a:r>
          </a:p>
        </p:txBody>
      </p:sp>
      <p:sp>
        <p:nvSpPr>
          <p:cNvPr id="1052" name="Freund/Freundin geärgert"/>
          <p:cNvSpPr txBox="1"/>
          <p:nvPr/>
        </p:nvSpPr>
        <p:spPr>
          <a:xfrm>
            <a:off x="7060246" y="769262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Freund/Freundin geärgert</a:t>
            </a:r>
          </a:p>
        </p:txBody>
      </p:sp>
      <p:sp>
        <p:nvSpPr>
          <p:cNvPr id="1053" name="gelaufen/geschwommen/getanzt"/>
          <p:cNvSpPr txBox="1"/>
          <p:nvPr/>
        </p:nvSpPr>
        <p:spPr>
          <a:xfrm>
            <a:off x="7076164" y="862191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gelaufen/geschwommen/getanzt</a:t>
            </a:r>
          </a:p>
        </p:txBody>
      </p:sp>
      <p:sp>
        <p:nvSpPr>
          <p:cNvPr id="1054"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055" name="Erzählen"/>
          <p:cNvSpPr txBox="1"/>
          <p:nvPr/>
        </p:nvSpPr>
        <p:spPr>
          <a:xfrm>
            <a:off x="11737179" y="1127773"/>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Erzählen</a:t>
            </a:r>
          </a:p>
        </p:txBody>
      </p:sp>
      <p:pic>
        <p:nvPicPr>
          <p:cNvPr id="1056" name="Bild" descr="Bild"/>
          <p:cNvPicPr>
            <a:picLocks noChangeAspect="1"/>
          </p:cNvPicPr>
          <p:nvPr/>
        </p:nvPicPr>
        <p:blipFill>
          <a:blip r:embed="rId2"/>
          <a:stretch>
            <a:fillRect/>
          </a:stretch>
        </p:blipFill>
        <p:spPr>
          <a:xfrm>
            <a:off x="280113" y="8071353"/>
            <a:ext cx="1234490" cy="638098"/>
          </a:xfrm>
          <a:prstGeom prst="rect">
            <a:avLst/>
          </a:prstGeom>
          <a:ln w="12700">
            <a:miter lim="400000"/>
          </a:ln>
        </p:spPr>
      </p:pic>
      <p:pic>
        <p:nvPicPr>
          <p:cNvPr id="1057" name="Bild" descr="Bild"/>
          <p:cNvPicPr>
            <a:picLocks noChangeAspect="1"/>
          </p:cNvPicPr>
          <p:nvPr/>
        </p:nvPicPr>
        <p:blipFill>
          <a:blip r:embed="rId3"/>
          <a:stretch>
            <a:fillRect/>
          </a:stretch>
        </p:blipFill>
        <p:spPr>
          <a:xfrm>
            <a:off x="236869" y="1368359"/>
            <a:ext cx="638098" cy="638098"/>
          </a:xfrm>
          <a:prstGeom prst="rect">
            <a:avLst/>
          </a:prstGeom>
          <a:ln w="12700">
            <a:miter lim="400000"/>
          </a:ln>
        </p:spPr>
      </p:pic>
      <p:pic>
        <p:nvPicPr>
          <p:cNvPr id="1058" name="Bild" descr="Bild"/>
          <p:cNvPicPr>
            <a:picLocks noChangeAspect="1"/>
          </p:cNvPicPr>
          <p:nvPr/>
        </p:nvPicPr>
        <p:blipFill>
          <a:blip r:embed="rId4"/>
          <a:stretch>
            <a:fillRect/>
          </a:stretch>
        </p:blipFill>
        <p:spPr>
          <a:xfrm>
            <a:off x="953213" y="1368359"/>
            <a:ext cx="1234490" cy="638098"/>
          </a:xfrm>
          <a:prstGeom prst="rect">
            <a:avLst/>
          </a:prstGeom>
          <a:ln w="12700">
            <a:miter lim="400000"/>
          </a:ln>
        </p:spPr>
      </p:pic>
      <p:pic>
        <p:nvPicPr>
          <p:cNvPr id="1059" name="Bild" descr="Bild"/>
          <p:cNvPicPr>
            <a:picLocks noChangeAspect="1"/>
          </p:cNvPicPr>
          <p:nvPr/>
        </p:nvPicPr>
        <p:blipFill>
          <a:blip r:embed="rId5"/>
          <a:stretch>
            <a:fillRect/>
          </a:stretch>
        </p:blipFill>
        <p:spPr>
          <a:xfrm>
            <a:off x="217907" y="2330542"/>
            <a:ext cx="1830881" cy="638098"/>
          </a:xfrm>
          <a:prstGeom prst="rect">
            <a:avLst/>
          </a:prstGeom>
          <a:ln w="12700">
            <a:miter lim="400000"/>
          </a:ln>
        </p:spPr>
      </p:pic>
      <p:pic>
        <p:nvPicPr>
          <p:cNvPr id="1060" name="Bild" descr="Bild"/>
          <p:cNvPicPr>
            <a:picLocks noChangeAspect="1"/>
          </p:cNvPicPr>
          <p:nvPr/>
        </p:nvPicPr>
        <p:blipFill>
          <a:blip r:embed="rId6"/>
          <a:stretch>
            <a:fillRect/>
          </a:stretch>
        </p:blipFill>
        <p:spPr>
          <a:xfrm>
            <a:off x="2003297" y="2326703"/>
            <a:ext cx="641937" cy="641937"/>
          </a:xfrm>
          <a:prstGeom prst="rect">
            <a:avLst/>
          </a:prstGeom>
          <a:ln w="12700">
            <a:miter lim="400000"/>
          </a:ln>
        </p:spPr>
      </p:pic>
      <p:pic>
        <p:nvPicPr>
          <p:cNvPr id="1061" name="Bild" descr="Bild"/>
          <p:cNvPicPr>
            <a:picLocks noChangeAspect="1"/>
          </p:cNvPicPr>
          <p:nvPr/>
        </p:nvPicPr>
        <p:blipFill>
          <a:blip r:embed="rId3"/>
          <a:stretch>
            <a:fillRect/>
          </a:stretch>
        </p:blipFill>
        <p:spPr>
          <a:xfrm>
            <a:off x="2738769" y="2330542"/>
            <a:ext cx="638098" cy="638098"/>
          </a:xfrm>
          <a:prstGeom prst="rect">
            <a:avLst/>
          </a:prstGeom>
          <a:ln w="12700">
            <a:miter lim="400000"/>
          </a:ln>
        </p:spPr>
      </p:pic>
      <p:pic>
        <p:nvPicPr>
          <p:cNvPr id="1062" name="Bild" descr="Bild"/>
          <p:cNvPicPr>
            <a:picLocks noChangeAspect="1"/>
          </p:cNvPicPr>
          <p:nvPr/>
        </p:nvPicPr>
        <p:blipFill>
          <a:blip r:embed="rId7"/>
          <a:stretch>
            <a:fillRect/>
          </a:stretch>
        </p:blipFill>
        <p:spPr>
          <a:xfrm>
            <a:off x="3470403" y="2333475"/>
            <a:ext cx="1228814" cy="635165"/>
          </a:xfrm>
          <a:prstGeom prst="rect">
            <a:avLst/>
          </a:prstGeom>
          <a:ln w="12700">
            <a:miter lim="400000"/>
          </a:ln>
        </p:spPr>
      </p:pic>
      <p:pic>
        <p:nvPicPr>
          <p:cNvPr id="1063" name="Bild" descr="Bild"/>
          <p:cNvPicPr>
            <a:picLocks noChangeAspect="1"/>
          </p:cNvPicPr>
          <p:nvPr/>
        </p:nvPicPr>
        <p:blipFill>
          <a:blip r:embed="rId8"/>
          <a:stretch>
            <a:fillRect/>
          </a:stretch>
        </p:blipFill>
        <p:spPr>
          <a:xfrm>
            <a:off x="280113" y="3289762"/>
            <a:ext cx="1234490" cy="638098"/>
          </a:xfrm>
          <a:prstGeom prst="rect">
            <a:avLst/>
          </a:prstGeom>
          <a:ln w="12700">
            <a:miter lim="400000"/>
          </a:ln>
        </p:spPr>
      </p:pic>
      <p:pic>
        <p:nvPicPr>
          <p:cNvPr id="1064" name="Bild" descr="Bild"/>
          <p:cNvPicPr>
            <a:picLocks noChangeAspect="1"/>
          </p:cNvPicPr>
          <p:nvPr/>
        </p:nvPicPr>
        <p:blipFill>
          <a:blip r:embed="rId9"/>
          <a:stretch>
            <a:fillRect/>
          </a:stretch>
        </p:blipFill>
        <p:spPr>
          <a:xfrm>
            <a:off x="1605421" y="3289762"/>
            <a:ext cx="1234489" cy="638098"/>
          </a:xfrm>
          <a:prstGeom prst="rect">
            <a:avLst/>
          </a:prstGeom>
          <a:ln w="12700">
            <a:miter lim="400000"/>
          </a:ln>
        </p:spPr>
      </p:pic>
      <p:pic>
        <p:nvPicPr>
          <p:cNvPr id="1065" name="Bild" descr="Bild"/>
          <p:cNvPicPr>
            <a:picLocks noChangeAspect="1"/>
          </p:cNvPicPr>
          <p:nvPr/>
        </p:nvPicPr>
        <p:blipFill>
          <a:blip r:embed="rId10"/>
          <a:stretch>
            <a:fillRect/>
          </a:stretch>
        </p:blipFill>
        <p:spPr>
          <a:xfrm>
            <a:off x="267413" y="4273722"/>
            <a:ext cx="1234490" cy="638098"/>
          </a:xfrm>
          <a:prstGeom prst="rect">
            <a:avLst/>
          </a:prstGeom>
          <a:ln w="12700">
            <a:miter lim="400000"/>
          </a:ln>
        </p:spPr>
      </p:pic>
      <p:pic>
        <p:nvPicPr>
          <p:cNvPr id="1066" name="Bild" descr="Bild"/>
          <p:cNvPicPr>
            <a:picLocks noChangeAspect="1"/>
          </p:cNvPicPr>
          <p:nvPr/>
        </p:nvPicPr>
        <p:blipFill>
          <a:blip r:embed="rId11"/>
          <a:srcRect l="48455"/>
          <a:stretch>
            <a:fillRect/>
          </a:stretch>
        </p:blipFill>
        <p:spPr>
          <a:xfrm>
            <a:off x="1469906" y="4273722"/>
            <a:ext cx="636131" cy="637915"/>
          </a:xfrm>
          <a:prstGeom prst="rect">
            <a:avLst/>
          </a:prstGeom>
          <a:ln w="12700">
            <a:miter lim="400000"/>
          </a:ln>
        </p:spPr>
      </p:pic>
      <p:pic>
        <p:nvPicPr>
          <p:cNvPr id="1067" name="Bild" descr="Bild"/>
          <p:cNvPicPr>
            <a:picLocks noChangeAspect="1"/>
          </p:cNvPicPr>
          <p:nvPr/>
        </p:nvPicPr>
        <p:blipFill>
          <a:blip r:embed="rId12"/>
          <a:stretch>
            <a:fillRect/>
          </a:stretch>
        </p:blipFill>
        <p:spPr>
          <a:xfrm>
            <a:off x="769244" y="4197343"/>
            <a:ext cx="231054" cy="233135"/>
          </a:xfrm>
          <a:prstGeom prst="rect">
            <a:avLst/>
          </a:prstGeom>
          <a:ln w="12700">
            <a:miter lim="400000"/>
          </a:ln>
        </p:spPr>
      </p:pic>
      <p:pic>
        <p:nvPicPr>
          <p:cNvPr id="1068" name="Bild" descr="Bild"/>
          <p:cNvPicPr>
            <a:picLocks noChangeAspect="1"/>
          </p:cNvPicPr>
          <p:nvPr/>
        </p:nvPicPr>
        <p:blipFill>
          <a:blip r:embed="rId13"/>
          <a:stretch>
            <a:fillRect/>
          </a:stretch>
        </p:blipFill>
        <p:spPr>
          <a:xfrm>
            <a:off x="289936" y="5236566"/>
            <a:ext cx="1234489" cy="638098"/>
          </a:xfrm>
          <a:prstGeom prst="rect">
            <a:avLst/>
          </a:prstGeom>
          <a:ln w="12700">
            <a:miter lim="400000"/>
          </a:ln>
        </p:spPr>
      </p:pic>
      <p:pic>
        <p:nvPicPr>
          <p:cNvPr id="1069" name="IMG_3784.png" descr="IMG_3784.png"/>
          <p:cNvPicPr>
            <a:picLocks noChangeAspect="1"/>
          </p:cNvPicPr>
          <p:nvPr/>
        </p:nvPicPr>
        <p:blipFill>
          <a:blip r:embed="rId14"/>
          <a:stretch>
            <a:fillRect/>
          </a:stretch>
        </p:blipFill>
        <p:spPr>
          <a:xfrm>
            <a:off x="790412" y="5184851"/>
            <a:ext cx="172107" cy="172106"/>
          </a:xfrm>
          <a:prstGeom prst="rect">
            <a:avLst/>
          </a:prstGeom>
          <a:ln w="12700">
            <a:miter lim="400000"/>
          </a:ln>
        </p:spPr>
      </p:pic>
      <p:pic>
        <p:nvPicPr>
          <p:cNvPr id="1070" name="Bild" descr="Bild"/>
          <p:cNvPicPr>
            <a:picLocks noChangeAspect="1"/>
          </p:cNvPicPr>
          <p:nvPr/>
        </p:nvPicPr>
        <p:blipFill>
          <a:blip r:embed="rId15"/>
          <a:stretch>
            <a:fillRect/>
          </a:stretch>
        </p:blipFill>
        <p:spPr>
          <a:xfrm>
            <a:off x="1612099" y="5223866"/>
            <a:ext cx="639366" cy="639366"/>
          </a:xfrm>
          <a:prstGeom prst="rect">
            <a:avLst/>
          </a:prstGeom>
          <a:ln w="12700">
            <a:miter lim="400000"/>
          </a:ln>
        </p:spPr>
      </p:pic>
      <p:pic>
        <p:nvPicPr>
          <p:cNvPr id="1071" name="Bild" descr="Bild"/>
          <p:cNvPicPr>
            <a:picLocks noChangeAspect="1"/>
          </p:cNvPicPr>
          <p:nvPr/>
        </p:nvPicPr>
        <p:blipFill>
          <a:blip r:embed="rId3"/>
          <a:stretch>
            <a:fillRect/>
          </a:stretch>
        </p:blipFill>
        <p:spPr>
          <a:xfrm>
            <a:off x="2339139" y="5224500"/>
            <a:ext cx="638098" cy="638098"/>
          </a:xfrm>
          <a:prstGeom prst="rect">
            <a:avLst/>
          </a:prstGeom>
          <a:ln w="12700">
            <a:miter lim="400000"/>
          </a:ln>
        </p:spPr>
      </p:pic>
      <p:pic>
        <p:nvPicPr>
          <p:cNvPr id="1072" name="Bild" descr="Bild"/>
          <p:cNvPicPr>
            <a:picLocks noChangeAspect="1"/>
          </p:cNvPicPr>
          <p:nvPr/>
        </p:nvPicPr>
        <p:blipFill>
          <a:blip r:embed="rId16"/>
          <a:stretch>
            <a:fillRect/>
          </a:stretch>
        </p:blipFill>
        <p:spPr>
          <a:xfrm>
            <a:off x="282155" y="6190977"/>
            <a:ext cx="1211254" cy="626088"/>
          </a:xfrm>
          <a:prstGeom prst="rect">
            <a:avLst/>
          </a:prstGeom>
          <a:ln w="12700">
            <a:miter lim="400000"/>
          </a:ln>
        </p:spPr>
      </p:pic>
      <p:pic>
        <p:nvPicPr>
          <p:cNvPr id="1073" name="Bild" descr="Bild"/>
          <p:cNvPicPr>
            <a:picLocks noChangeAspect="1"/>
          </p:cNvPicPr>
          <p:nvPr/>
        </p:nvPicPr>
        <p:blipFill>
          <a:blip r:embed="rId17"/>
          <a:stretch>
            <a:fillRect/>
          </a:stretch>
        </p:blipFill>
        <p:spPr>
          <a:xfrm>
            <a:off x="2942260" y="6187916"/>
            <a:ext cx="1220915" cy="631082"/>
          </a:xfrm>
          <a:prstGeom prst="rect">
            <a:avLst/>
          </a:prstGeom>
          <a:ln w="12700">
            <a:miter lim="400000"/>
          </a:ln>
        </p:spPr>
      </p:pic>
      <p:pic>
        <p:nvPicPr>
          <p:cNvPr id="1074" name="Bild" descr="Bild"/>
          <p:cNvPicPr>
            <a:picLocks noChangeAspect="1"/>
          </p:cNvPicPr>
          <p:nvPr/>
        </p:nvPicPr>
        <p:blipFill>
          <a:blip r:embed="rId18"/>
          <a:stretch>
            <a:fillRect/>
          </a:stretch>
        </p:blipFill>
        <p:spPr>
          <a:xfrm>
            <a:off x="4285255" y="6184972"/>
            <a:ext cx="1234490" cy="638098"/>
          </a:xfrm>
          <a:prstGeom prst="rect">
            <a:avLst/>
          </a:prstGeom>
          <a:ln w="12700">
            <a:miter lim="400000"/>
          </a:ln>
        </p:spPr>
      </p:pic>
      <p:pic>
        <p:nvPicPr>
          <p:cNvPr id="1075" name="Bild" descr="Bild"/>
          <p:cNvPicPr>
            <a:picLocks noChangeAspect="1"/>
          </p:cNvPicPr>
          <p:nvPr/>
        </p:nvPicPr>
        <p:blipFill>
          <a:blip r:embed="rId19"/>
          <a:stretch>
            <a:fillRect/>
          </a:stretch>
        </p:blipFill>
        <p:spPr>
          <a:xfrm>
            <a:off x="1044367" y="7137620"/>
            <a:ext cx="1234489" cy="638099"/>
          </a:xfrm>
          <a:prstGeom prst="rect">
            <a:avLst/>
          </a:prstGeom>
          <a:ln w="12700">
            <a:miter lim="400000"/>
          </a:ln>
        </p:spPr>
      </p:pic>
      <p:pic>
        <p:nvPicPr>
          <p:cNvPr id="1076" name="Bild" descr="Bild"/>
          <p:cNvPicPr>
            <a:picLocks noChangeAspect="1"/>
          </p:cNvPicPr>
          <p:nvPr/>
        </p:nvPicPr>
        <p:blipFill>
          <a:blip r:embed="rId20"/>
          <a:stretch>
            <a:fillRect/>
          </a:stretch>
        </p:blipFill>
        <p:spPr>
          <a:xfrm>
            <a:off x="2369674" y="7137620"/>
            <a:ext cx="1234490" cy="638099"/>
          </a:xfrm>
          <a:prstGeom prst="rect">
            <a:avLst/>
          </a:prstGeom>
          <a:ln w="12700">
            <a:miter lim="400000"/>
          </a:ln>
        </p:spPr>
      </p:pic>
      <p:pic>
        <p:nvPicPr>
          <p:cNvPr id="1077" name="Bild" descr="Bild"/>
          <p:cNvPicPr>
            <a:picLocks noChangeAspect="1"/>
          </p:cNvPicPr>
          <p:nvPr/>
        </p:nvPicPr>
        <p:blipFill>
          <a:blip r:embed="rId21"/>
          <a:stretch>
            <a:fillRect/>
          </a:stretch>
        </p:blipFill>
        <p:spPr>
          <a:xfrm>
            <a:off x="7030509" y="1408743"/>
            <a:ext cx="1220915" cy="631081"/>
          </a:xfrm>
          <a:prstGeom prst="rect">
            <a:avLst/>
          </a:prstGeom>
          <a:ln w="12700">
            <a:miter lim="400000"/>
          </a:ln>
        </p:spPr>
      </p:pic>
      <p:pic>
        <p:nvPicPr>
          <p:cNvPr id="1078" name="Bild" descr="Bild"/>
          <p:cNvPicPr>
            <a:picLocks noChangeAspect="1"/>
          </p:cNvPicPr>
          <p:nvPr/>
        </p:nvPicPr>
        <p:blipFill>
          <a:blip r:embed="rId7"/>
          <a:stretch>
            <a:fillRect/>
          </a:stretch>
        </p:blipFill>
        <p:spPr>
          <a:xfrm>
            <a:off x="9646120" y="1410583"/>
            <a:ext cx="1211254" cy="626088"/>
          </a:xfrm>
          <a:prstGeom prst="rect">
            <a:avLst/>
          </a:prstGeom>
          <a:ln w="12700">
            <a:miter lim="400000"/>
          </a:ln>
        </p:spPr>
      </p:pic>
      <p:pic>
        <p:nvPicPr>
          <p:cNvPr id="1079" name="Bild" descr="Bild"/>
          <p:cNvPicPr>
            <a:picLocks noChangeAspect="1"/>
          </p:cNvPicPr>
          <p:nvPr/>
        </p:nvPicPr>
        <p:blipFill>
          <a:blip r:embed="rId22"/>
          <a:stretch>
            <a:fillRect/>
          </a:stretch>
        </p:blipFill>
        <p:spPr>
          <a:xfrm>
            <a:off x="7039991" y="2363487"/>
            <a:ext cx="1830881" cy="638098"/>
          </a:xfrm>
          <a:prstGeom prst="rect">
            <a:avLst/>
          </a:prstGeom>
          <a:ln w="12700">
            <a:miter lim="400000"/>
          </a:ln>
        </p:spPr>
      </p:pic>
      <p:pic>
        <p:nvPicPr>
          <p:cNvPr id="1080" name="Bild" descr="Bild"/>
          <p:cNvPicPr>
            <a:picLocks noChangeAspect="1"/>
          </p:cNvPicPr>
          <p:nvPr/>
        </p:nvPicPr>
        <p:blipFill>
          <a:blip r:embed="rId23"/>
          <a:stretch>
            <a:fillRect/>
          </a:stretch>
        </p:blipFill>
        <p:spPr>
          <a:xfrm>
            <a:off x="8825381" y="2363487"/>
            <a:ext cx="638098" cy="638098"/>
          </a:xfrm>
          <a:prstGeom prst="rect">
            <a:avLst/>
          </a:prstGeom>
          <a:ln w="12700">
            <a:miter lim="400000"/>
          </a:ln>
        </p:spPr>
      </p:pic>
      <p:pic>
        <p:nvPicPr>
          <p:cNvPr id="1081" name="Bild" descr="Bild"/>
          <p:cNvPicPr>
            <a:picLocks noChangeAspect="1"/>
          </p:cNvPicPr>
          <p:nvPr/>
        </p:nvPicPr>
        <p:blipFill>
          <a:blip r:embed="rId24"/>
          <a:stretch>
            <a:fillRect/>
          </a:stretch>
        </p:blipFill>
        <p:spPr>
          <a:xfrm>
            <a:off x="9556419" y="2372554"/>
            <a:ext cx="1830880" cy="638098"/>
          </a:xfrm>
          <a:prstGeom prst="rect">
            <a:avLst/>
          </a:prstGeom>
          <a:ln w="12700">
            <a:miter lim="400000"/>
          </a:ln>
        </p:spPr>
      </p:pic>
      <p:pic>
        <p:nvPicPr>
          <p:cNvPr id="1082" name="Bild" descr="Bild"/>
          <p:cNvPicPr>
            <a:picLocks noChangeAspect="1"/>
          </p:cNvPicPr>
          <p:nvPr/>
        </p:nvPicPr>
        <p:blipFill>
          <a:blip r:embed="rId25"/>
          <a:stretch>
            <a:fillRect/>
          </a:stretch>
        </p:blipFill>
        <p:spPr>
          <a:xfrm>
            <a:off x="7055909" y="3356512"/>
            <a:ext cx="1234490" cy="638099"/>
          </a:xfrm>
          <a:prstGeom prst="rect">
            <a:avLst/>
          </a:prstGeom>
          <a:ln w="12700">
            <a:miter lim="400000"/>
          </a:ln>
        </p:spPr>
      </p:pic>
      <p:pic>
        <p:nvPicPr>
          <p:cNvPr id="1083" name="Bild" descr="Bild"/>
          <p:cNvPicPr>
            <a:picLocks noChangeAspect="1"/>
          </p:cNvPicPr>
          <p:nvPr/>
        </p:nvPicPr>
        <p:blipFill>
          <a:blip r:embed="rId26"/>
          <a:stretch>
            <a:fillRect/>
          </a:stretch>
        </p:blipFill>
        <p:spPr>
          <a:xfrm>
            <a:off x="8364449" y="3356513"/>
            <a:ext cx="1220915" cy="631082"/>
          </a:xfrm>
          <a:prstGeom prst="rect">
            <a:avLst/>
          </a:prstGeom>
          <a:ln w="12700">
            <a:miter lim="400000"/>
          </a:ln>
        </p:spPr>
      </p:pic>
      <p:pic>
        <p:nvPicPr>
          <p:cNvPr id="1084" name="Bild" descr="Bild"/>
          <p:cNvPicPr>
            <a:picLocks noChangeAspect="1"/>
          </p:cNvPicPr>
          <p:nvPr/>
        </p:nvPicPr>
        <p:blipFill>
          <a:blip r:embed="rId27"/>
          <a:stretch>
            <a:fillRect/>
          </a:stretch>
        </p:blipFill>
        <p:spPr>
          <a:xfrm>
            <a:off x="9656174" y="3356513"/>
            <a:ext cx="1220915" cy="631081"/>
          </a:xfrm>
          <a:prstGeom prst="rect">
            <a:avLst/>
          </a:prstGeom>
          <a:ln w="12700">
            <a:miter lim="400000"/>
          </a:ln>
        </p:spPr>
      </p:pic>
      <p:pic>
        <p:nvPicPr>
          <p:cNvPr id="1085" name="Bild" descr="Bild"/>
          <p:cNvPicPr>
            <a:picLocks noChangeAspect="1"/>
          </p:cNvPicPr>
          <p:nvPr/>
        </p:nvPicPr>
        <p:blipFill>
          <a:blip r:embed="rId28"/>
          <a:stretch>
            <a:fillRect/>
          </a:stretch>
        </p:blipFill>
        <p:spPr>
          <a:xfrm>
            <a:off x="7062696" y="4276360"/>
            <a:ext cx="1220915" cy="631081"/>
          </a:xfrm>
          <a:prstGeom prst="rect">
            <a:avLst/>
          </a:prstGeom>
          <a:ln w="12700">
            <a:miter lim="400000"/>
          </a:ln>
        </p:spPr>
      </p:pic>
      <p:pic>
        <p:nvPicPr>
          <p:cNvPr id="1086" name="Bild" descr="Bild"/>
          <p:cNvPicPr>
            <a:picLocks noChangeAspect="1"/>
          </p:cNvPicPr>
          <p:nvPr/>
        </p:nvPicPr>
        <p:blipFill>
          <a:blip r:embed="rId29"/>
          <a:stretch>
            <a:fillRect/>
          </a:stretch>
        </p:blipFill>
        <p:spPr>
          <a:xfrm>
            <a:off x="7055909" y="5221699"/>
            <a:ext cx="1220915" cy="631082"/>
          </a:xfrm>
          <a:prstGeom prst="rect">
            <a:avLst/>
          </a:prstGeom>
          <a:ln w="12700">
            <a:miter lim="400000"/>
          </a:ln>
        </p:spPr>
      </p:pic>
      <p:pic>
        <p:nvPicPr>
          <p:cNvPr id="1087" name="Bild" descr="Bild"/>
          <p:cNvPicPr>
            <a:picLocks noChangeAspect="1"/>
          </p:cNvPicPr>
          <p:nvPr/>
        </p:nvPicPr>
        <p:blipFill>
          <a:blip r:embed="rId30"/>
          <a:stretch>
            <a:fillRect/>
          </a:stretch>
        </p:blipFill>
        <p:spPr>
          <a:xfrm>
            <a:off x="8346890" y="5220149"/>
            <a:ext cx="1234489" cy="638099"/>
          </a:xfrm>
          <a:prstGeom prst="rect">
            <a:avLst/>
          </a:prstGeom>
          <a:ln w="12700">
            <a:miter lim="400000"/>
          </a:ln>
        </p:spPr>
      </p:pic>
      <p:pic>
        <p:nvPicPr>
          <p:cNvPr id="1088" name="Bild" descr="Bild"/>
          <p:cNvPicPr>
            <a:picLocks noChangeAspect="1"/>
          </p:cNvPicPr>
          <p:nvPr/>
        </p:nvPicPr>
        <p:blipFill>
          <a:blip r:embed="rId31"/>
          <a:stretch>
            <a:fillRect/>
          </a:stretch>
        </p:blipFill>
        <p:spPr>
          <a:xfrm>
            <a:off x="11400769" y="5218191"/>
            <a:ext cx="638098" cy="638098"/>
          </a:xfrm>
          <a:prstGeom prst="rect">
            <a:avLst/>
          </a:prstGeom>
          <a:ln w="12700">
            <a:miter lim="400000"/>
          </a:ln>
        </p:spPr>
      </p:pic>
      <p:pic>
        <p:nvPicPr>
          <p:cNvPr id="1089" name="Bild" descr="Bild"/>
          <p:cNvPicPr>
            <a:picLocks noChangeAspect="1"/>
          </p:cNvPicPr>
          <p:nvPr/>
        </p:nvPicPr>
        <p:blipFill>
          <a:blip r:embed="rId32"/>
          <a:srcRect l="49164"/>
          <a:stretch>
            <a:fillRect/>
          </a:stretch>
        </p:blipFill>
        <p:spPr>
          <a:xfrm>
            <a:off x="10825046" y="5221724"/>
            <a:ext cx="620800" cy="631229"/>
          </a:xfrm>
          <a:prstGeom prst="rect">
            <a:avLst/>
          </a:prstGeom>
          <a:ln w="12700">
            <a:miter lim="400000"/>
          </a:ln>
        </p:spPr>
      </p:pic>
      <p:pic>
        <p:nvPicPr>
          <p:cNvPr id="1090" name="Bild" descr="Bild"/>
          <p:cNvPicPr>
            <a:picLocks noChangeAspect="1"/>
          </p:cNvPicPr>
          <p:nvPr/>
        </p:nvPicPr>
        <p:blipFill>
          <a:blip r:embed="rId33"/>
          <a:stretch>
            <a:fillRect/>
          </a:stretch>
        </p:blipFill>
        <p:spPr>
          <a:xfrm>
            <a:off x="9651715" y="5224688"/>
            <a:ext cx="1220915" cy="631082"/>
          </a:xfrm>
          <a:prstGeom prst="rect">
            <a:avLst/>
          </a:prstGeom>
          <a:ln w="12700">
            <a:miter lim="400000"/>
          </a:ln>
        </p:spPr>
      </p:pic>
      <p:pic>
        <p:nvPicPr>
          <p:cNvPr id="1091" name="Bild" descr="Bild"/>
          <p:cNvPicPr>
            <a:picLocks noChangeAspect="1"/>
          </p:cNvPicPr>
          <p:nvPr/>
        </p:nvPicPr>
        <p:blipFill>
          <a:blip r:embed="rId12"/>
          <a:stretch>
            <a:fillRect/>
          </a:stretch>
        </p:blipFill>
        <p:spPr>
          <a:xfrm>
            <a:off x="10134059" y="5186451"/>
            <a:ext cx="231054" cy="233136"/>
          </a:xfrm>
          <a:prstGeom prst="rect">
            <a:avLst/>
          </a:prstGeom>
          <a:ln w="12700">
            <a:miter lim="400000"/>
          </a:ln>
        </p:spPr>
      </p:pic>
      <p:pic>
        <p:nvPicPr>
          <p:cNvPr id="1092" name="Bild" descr="Bild"/>
          <p:cNvPicPr>
            <a:picLocks noChangeAspect="1"/>
          </p:cNvPicPr>
          <p:nvPr/>
        </p:nvPicPr>
        <p:blipFill>
          <a:blip r:embed="rId34"/>
          <a:stretch>
            <a:fillRect/>
          </a:stretch>
        </p:blipFill>
        <p:spPr>
          <a:xfrm>
            <a:off x="7063464" y="6146974"/>
            <a:ext cx="1220915" cy="631081"/>
          </a:xfrm>
          <a:prstGeom prst="rect">
            <a:avLst/>
          </a:prstGeom>
          <a:ln w="12700">
            <a:miter lim="400000"/>
          </a:ln>
        </p:spPr>
      </p:pic>
      <p:pic>
        <p:nvPicPr>
          <p:cNvPr id="1093" name="Bild" descr="Bild"/>
          <p:cNvPicPr>
            <a:picLocks noChangeAspect="1"/>
          </p:cNvPicPr>
          <p:nvPr/>
        </p:nvPicPr>
        <p:blipFill>
          <a:blip r:embed="rId35"/>
          <a:stretch>
            <a:fillRect/>
          </a:stretch>
        </p:blipFill>
        <p:spPr>
          <a:xfrm>
            <a:off x="8364829" y="6146887"/>
            <a:ext cx="1221249" cy="631254"/>
          </a:xfrm>
          <a:prstGeom prst="rect">
            <a:avLst/>
          </a:prstGeom>
          <a:ln w="12700">
            <a:miter lim="400000"/>
          </a:ln>
        </p:spPr>
      </p:pic>
      <p:pic>
        <p:nvPicPr>
          <p:cNvPr id="1094" name="Bild" descr="Bild"/>
          <p:cNvPicPr>
            <a:picLocks noChangeAspect="1"/>
          </p:cNvPicPr>
          <p:nvPr/>
        </p:nvPicPr>
        <p:blipFill>
          <a:blip r:embed="rId25"/>
          <a:stretch>
            <a:fillRect/>
          </a:stretch>
        </p:blipFill>
        <p:spPr>
          <a:xfrm>
            <a:off x="7069377" y="7067360"/>
            <a:ext cx="1234489" cy="638098"/>
          </a:xfrm>
          <a:prstGeom prst="rect">
            <a:avLst/>
          </a:prstGeom>
          <a:ln w="12700">
            <a:miter lim="400000"/>
          </a:ln>
        </p:spPr>
      </p:pic>
      <p:pic>
        <p:nvPicPr>
          <p:cNvPr id="1095" name="Bild" descr="Bild"/>
          <p:cNvPicPr>
            <a:picLocks noChangeAspect="1"/>
          </p:cNvPicPr>
          <p:nvPr/>
        </p:nvPicPr>
        <p:blipFill>
          <a:blip r:embed="rId36"/>
          <a:stretch>
            <a:fillRect/>
          </a:stretch>
        </p:blipFill>
        <p:spPr>
          <a:xfrm>
            <a:off x="8362619" y="7067360"/>
            <a:ext cx="1804057" cy="628750"/>
          </a:xfrm>
          <a:prstGeom prst="rect">
            <a:avLst/>
          </a:prstGeom>
          <a:ln w="12700">
            <a:miter lim="400000"/>
          </a:ln>
        </p:spPr>
      </p:pic>
      <p:pic>
        <p:nvPicPr>
          <p:cNvPr id="1096" name="Bild" descr="Bild"/>
          <p:cNvPicPr>
            <a:picLocks noChangeAspect="1"/>
          </p:cNvPicPr>
          <p:nvPr/>
        </p:nvPicPr>
        <p:blipFill>
          <a:blip r:embed="rId37"/>
          <a:stretch>
            <a:fillRect/>
          </a:stretch>
        </p:blipFill>
        <p:spPr>
          <a:xfrm>
            <a:off x="10236772" y="7064499"/>
            <a:ext cx="1820450" cy="634462"/>
          </a:xfrm>
          <a:prstGeom prst="rect">
            <a:avLst/>
          </a:prstGeom>
          <a:ln w="12700">
            <a:miter lim="400000"/>
          </a:ln>
        </p:spPr>
      </p:pic>
      <p:pic>
        <p:nvPicPr>
          <p:cNvPr id="1097" name="IMG_3784.png" descr="IMG_3784.png"/>
          <p:cNvPicPr>
            <a:picLocks noChangeAspect="1"/>
          </p:cNvPicPr>
          <p:nvPr/>
        </p:nvPicPr>
        <p:blipFill>
          <a:blip r:embed="rId14"/>
          <a:stretch>
            <a:fillRect/>
          </a:stretch>
        </p:blipFill>
        <p:spPr>
          <a:xfrm>
            <a:off x="10736146" y="7029260"/>
            <a:ext cx="172106" cy="172107"/>
          </a:xfrm>
          <a:prstGeom prst="rect">
            <a:avLst/>
          </a:prstGeom>
          <a:ln w="12700">
            <a:miter lim="400000"/>
          </a:ln>
        </p:spPr>
      </p:pic>
      <p:pic>
        <p:nvPicPr>
          <p:cNvPr id="1098" name="Bild" descr="Bild"/>
          <p:cNvPicPr>
            <a:picLocks noChangeAspect="1"/>
          </p:cNvPicPr>
          <p:nvPr/>
        </p:nvPicPr>
        <p:blipFill>
          <a:blip r:embed="rId38"/>
          <a:stretch>
            <a:fillRect/>
          </a:stretch>
        </p:blipFill>
        <p:spPr>
          <a:xfrm>
            <a:off x="7076164" y="7994765"/>
            <a:ext cx="1796419" cy="626088"/>
          </a:xfrm>
          <a:prstGeom prst="rect">
            <a:avLst/>
          </a:prstGeom>
          <a:ln w="12700">
            <a:miter lim="400000"/>
          </a:ln>
        </p:spPr>
      </p:pic>
      <p:pic>
        <p:nvPicPr>
          <p:cNvPr id="1099" name="Bild" descr="Bild"/>
          <p:cNvPicPr>
            <a:picLocks noChangeAspect="1"/>
          </p:cNvPicPr>
          <p:nvPr/>
        </p:nvPicPr>
        <p:blipFill>
          <a:blip r:embed="rId39"/>
          <a:stretch>
            <a:fillRect/>
          </a:stretch>
        </p:blipFill>
        <p:spPr>
          <a:xfrm>
            <a:off x="10883522" y="7990708"/>
            <a:ext cx="1804058" cy="628750"/>
          </a:xfrm>
          <a:prstGeom prst="rect">
            <a:avLst/>
          </a:prstGeom>
          <a:ln w="12700">
            <a:miter lim="400000"/>
          </a:ln>
        </p:spPr>
      </p:pic>
      <p:pic>
        <p:nvPicPr>
          <p:cNvPr id="1100" name="Bild" descr="Bild"/>
          <p:cNvPicPr>
            <a:picLocks noChangeAspect="1"/>
          </p:cNvPicPr>
          <p:nvPr/>
        </p:nvPicPr>
        <p:blipFill>
          <a:blip r:embed="rId40"/>
          <a:stretch>
            <a:fillRect/>
          </a:stretch>
        </p:blipFill>
        <p:spPr>
          <a:xfrm>
            <a:off x="12637361" y="7996159"/>
            <a:ext cx="628750" cy="628750"/>
          </a:xfrm>
          <a:prstGeom prst="rect">
            <a:avLst/>
          </a:prstGeom>
          <a:ln w="12700">
            <a:miter lim="400000"/>
          </a:ln>
        </p:spPr>
      </p:pic>
      <p:pic>
        <p:nvPicPr>
          <p:cNvPr id="1101" name="Bild" descr="Bild"/>
          <p:cNvPicPr>
            <a:picLocks noChangeAspect="1"/>
          </p:cNvPicPr>
          <p:nvPr/>
        </p:nvPicPr>
        <p:blipFill>
          <a:blip r:embed="rId41"/>
          <a:stretch>
            <a:fillRect/>
          </a:stretch>
        </p:blipFill>
        <p:spPr>
          <a:xfrm>
            <a:off x="12711379" y="145687"/>
            <a:ext cx="955205" cy="796907"/>
          </a:xfrm>
          <a:prstGeom prst="rect">
            <a:avLst/>
          </a:prstGeom>
          <a:ln w="12700">
            <a:miter lim="400000"/>
          </a:ln>
        </p:spPr>
      </p:pic>
      <p:pic>
        <p:nvPicPr>
          <p:cNvPr id="1102" name="Bild" descr="Bild"/>
          <p:cNvPicPr>
            <a:picLocks noChangeAspect="1"/>
          </p:cNvPicPr>
          <p:nvPr/>
        </p:nvPicPr>
        <p:blipFill>
          <a:blip r:embed="rId42"/>
          <a:stretch>
            <a:fillRect/>
          </a:stretch>
        </p:blipFill>
        <p:spPr>
          <a:xfrm>
            <a:off x="1602632" y="6188480"/>
            <a:ext cx="1220915" cy="631082"/>
          </a:xfrm>
          <a:prstGeom prst="rect">
            <a:avLst/>
          </a:prstGeom>
          <a:ln w="12700">
            <a:miter lim="400000"/>
          </a:ln>
        </p:spPr>
      </p:pic>
      <p:pic>
        <p:nvPicPr>
          <p:cNvPr id="1103" name="Bild" descr="Bild"/>
          <p:cNvPicPr>
            <a:picLocks noChangeAspect="1"/>
          </p:cNvPicPr>
          <p:nvPr/>
        </p:nvPicPr>
        <p:blipFill>
          <a:blip r:embed="rId43"/>
          <a:stretch>
            <a:fillRect/>
          </a:stretch>
        </p:blipFill>
        <p:spPr>
          <a:xfrm>
            <a:off x="4134650" y="4260368"/>
            <a:ext cx="1832445" cy="638643"/>
          </a:xfrm>
          <a:prstGeom prst="rect">
            <a:avLst/>
          </a:prstGeom>
          <a:ln w="12700">
            <a:miter lim="400000"/>
          </a:ln>
        </p:spPr>
      </p:pic>
      <p:pic>
        <p:nvPicPr>
          <p:cNvPr id="1104" name="Bild" descr="Bild"/>
          <p:cNvPicPr>
            <a:picLocks noChangeAspect="1"/>
          </p:cNvPicPr>
          <p:nvPr/>
        </p:nvPicPr>
        <p:blipFill>
          <a:blip r:embed="rId44"/>
          <a:srcRect l="48654"/>
          <a:stretch>
            <a:fillRect/>
          </a:stretch>
        </p:blipFill>
        <p:spPr>
          <a:xfrm>
            <a:off x="3402576" y="4267702"/>
            <a:ext cx="634396" cy="638644"/>
          </a:xfrm>
          <a:prstGeom prst="rect">
            <a:avLst/>
          </a:prstGeom>
          <a:ln w="12700">
            <a:miter lim="400000"/>
          </a:ln>
        </p:spPr>
      </p:pic>
      <p:pic>
        <p:nvPicPr>
          <p:cNvPr id="1105" name="Bild" descr="Bild"/>
          <p:cNvPicPr>
            <a:picLocks noChangeAspect="1"/>
          </p:cNvPicPr>
          <p:nvPr/>
        </p:nvPicPr>
        <p:blipFill>
          <a:blip r:embed="rId10"/>
          <a:stretch>
            <a:fillRect/>
          </a:stretch>
        </p:blipFill>
        <p:spPr>
          <a:xfrm>
            <a:off x="2224220" y="4267702"/>
            <a:ext cx="1234490" cy="638098"/>
          </a:xfrm>
          <a:prstGeom prst="rect">
            <a:avLst/>
          </a:prstGeom>
          <a:ln w="12700">
            <a:miter lim="400000"/>
          </a:ln>
        </p:spPr>
      </p:pic>
      <p:pic>
        <p:nvPicPr>
          <p:cNvPr id="1106" name="Bild" descr="Bild"/>
          <p:cNvPicPr>
            <a:picLocks noChangeAspect="1"/>
          </p:cNvPicPr>
          <p:nvPr/>
        </p:nvPicPr>
        <p:blipFill>
          <a:blip r:embed="rId12"/>
          <a:stretch>
            <a:fillRect/>
          </a:stretch>
        </p:blipFill>
        <p:spPr>
          <a:xfrm>
            <a:off x="2713351" y="4197343"/>
            <a:ext cx="231054" cy="233135"/>
          </a:xfrm>
          <a:prstGeom prst="rect">
            <a:avLst/>
          </a:prstGeom>
          <a:ln w="12700">
            <a:miter lim="400000"/>
          </a:ln>
        </p:spPr>
      </p:pic>
      <p:pic>
        <p:nvPicPr>
          <p:cNvPr id="1107" name="Bild" descr="Bild"/>
          <p:cNvPicPr>
            <a:picLocks noChangeAspect="1"/>
          </p:cNvPicPr>
          <p:nvPr/>
        </p:nvPicPr>
        <p:blipFill>
          <a:blip r:embed="rId45"/>
          <a:stretch>
            <a:fillRect/>
          </a:stretch>
        </p:blipFill>
        <p:spPr>
          <a:xfrm>
            <a:off x="9685302" y="4266049"/>
            <a:ext cx="1234490" cy="638098"/>
          </a:xfrm>
          <a:prstGeom prst="rect">
            <a:avLst/>
          </a:prstGeom>
          <a:ln w="12700">
            <a:miter lim="400000"/>
          </a:ln>
        </p:spPr>
      </p:pic>
      <p:pic>
        <p:nvPicPr>
          <p:cNvPr id="1108" name="Bild" descr="Bild"/>
          <p:cNvPicPr>
            <a:picLocks noChangeAspect="1"/>
          </p:cNvPicPr>
          <p:nvPr/>
        </p:nvPicPr>
        <p:blipFill>
          <a:blip r:embed="rId46"/>
          <a:stretch>
            <a:fillRect/>
          </a:stretch>
        </p:blipFill>
        <p:spPr>
          <a:xfrm>
            <a:off x="10997665" y="4266049"/>
            <a:ext cx="1234490" cy="638098"/>
          </a:xfrm>
          <a:prstGeom prst="rect">
            <a:avLst/>
          </a:prstGeom>
          <a:ln w="12700">
            <a:miter lim="400000"/>
          </a:ln>
        </p:spPr>
      </p:pic>
      <p:pic>
        <p:nvPicPr>
          <p:cNvPr id="1109" name="Bild" descr="Bild"/>
          <p:cNvPicPr>
            <a:picLocks noChangeAspect="1"/>
          </p:cNvPicPr>
          <p:nvPr/>
        </p:nvPicPr>
        <p:blipFill>
          <a:blip r:embed="rId47"/>
          <a:stretch>
            <a:fillRect/>
          </a:stretch>
        </p:blipFill>
        <p:spPr>
          <a:xfrm>
            <a:off x="283325" y="7137620"/>
            <a:ext cx="638098" cy="638099"/>
          </a:xfrm>
          <a:prstGeom prst="rect">
            <a:avLst/>
          </a:prstGeom>
          <a:ln w="12700">
            <a:miter lim="400000"/>
          </a:ln>
        </p:spPr>
      </p:pic>
      <p:pic>
        <p:nvPicPr>
          <p:cNvPr id="1110" name="Bild" descr="Bild"/>
          <p:cNvPicPr>
            <a:picLocks noChangeAspect="1"/>
          </p:cNvPicPr>
          <p:nvPr/>
        </p:nvPicPr>
        <p:blipFill>
          <a:blip r:embed="rId48"/>
          <a:stretch>
            <a:fillRect/>
          </a:stretch>
        </p:blipFill>
        <p:spPr>
          <a:xfrm>
            <a:off x="8321490" y="1397883"/>
            <a:ext cx="1234490" cy="638098"/>
          </a:xfrm>
          <a:prstGeom prst="rect">
            <a:avLst/>
          </a:prstGeom>
          <a:ln w="12700">
            <a:miter lim="400000"/>
          </a:ln>
        </p:spPr>
      </p:pic>
      <p:pic>
        <p:nvPicPr>
          <p:cNvPr id="1111" name="IMG_3784.png" descr="IMG_3784.png"/>
          <p:cNvPicPr>
            <a:picLocks noChangeAspect="1"/>
          </p:cNvPicPr>
          <p:nvPr/>
        </p:nvPicPr>
        <p:blipFill>
          <a:blip r:embed="rId14"/>
          <a:stretch>
            <a:fillRect/>
          </a:stretch>
        </p:blipFill>
        <p:spPr>
          <a:xfrm>
            <a:off x="8852682" y="1368359"/>
            <a:ext cx="172106" cy="172107"/>
          </a:xfrm>
          <a:prstGeom prst="rect">
            <a:avLst/>
          </a:prstGeom>
          <a:ln w="12700">
            <a:miter lim="400000"/>
          </a:ln>
        </p:spPr>
      </p:pic>
      <p:pic>
        <p:nvPicPr>
          <p:cNvPr id="1112" name="Bild" descr="Bild"/>
          <p:cNvPicPr>
            <a:picLocks noChangeAspect="1"/>
          </p:cNvPicPr>
          <p:nvPr/>
        </p:nvPicPr>
        <p:blipFill>
          <a:blip r:embed="rId49"/>
          <a:stretch>
            <a:fillRect/>
          </a:stretch>
        </p:blipFill>
        <p:spPr>
          <a:xfrm>
            <a:off x="10951325" y="1408743"/>
            <a:ext cx="1220915" cy="631081"/>
          </a:xfrm>
          <a:prstGeom prst="rect">
            <a:avLst/>
          </a:prstGeom>
          <a:ln w="12700">
            <a:miter lim="400000"/>
          </a:ln>
        </p:spPr>
      </p:pic>
      <p:pic>
        <p:nvPicPr>
          <p:cNvPr id="1113" name="Bild" descr="Bild"/>
          <p:cNvPicPr>
            <a:picLocks noChangeAspect="1"/>
          </p:cNvPicPr>
          <p:nvPr/>
        </p:nvPicPr>
        <p:blipFill>
          <a:blip r:embed="rId50"/>
          <a:stretch>
            <a:fillRect/>
          </a:stretch>
        </p:blipFill>
        <p:spPr>
          <a:xfrm>
            <a:off x="8964117" y="7988760"/>
            <a:ext cx="1830881" cy="638098"/>
          </a:xfrm>
          <a:prstGeom prst="rect">
            <a:avLst/>
          </a:prstGeom>
          <a:ln w="12700">
            <a:miter lim="400000"/>
          </a:ln>
        </p:spPr>
      </p:pic>
      <p:pic>
        <p:nvPicPr>
          <p:cNvPr id="1114" name="Bild" descr="Bild"/>
          <p:cNvPicPr>
            <a:picLocks noChangeAspect="1"/>
          </p:cNvPicPr>
          <p:nvPr/>
        </p:nvPicPr>
        <p:blipFill>
          <a:blip r:embed="rId51"/>
          <a:stretch>
            <a:fillRect/>
          </a:stretch>
        </p:blipFill>
        <p:spPr>
          <a:xfrm>
            <a:off x="12312058" y="4266049"/>
            <a:ext cx="1234489" cy="638098"/>
          </a:xfrm>
          <a:prstGeom prst="rect">
            <a:avLst/>
          </a:prstGeom>
          <a:ln w="12700">
            <a:miter lim="400000"/>
          </a:ln>
        </p:spPr>
      </p:pic>
      <p:pic>
        <p:nvPicPr>
          <p:cNvPr id="1115" name="Bild" descr="Bild"/>
          <p:cNvPicPr>
            <a:picLocks noChangeAspect="1"/>
          </p:cNvPicPr>
          <p:nvPr/>
        </p:nvPicPr>
        <p:blipFill>
          <a:blip r:embed="rId52"/>
          <a:stretch>
            <a:fillRect/>
          </a:stretch>
        </p:blipFill>
        <p:spPr>
          <a:xfrm>
            <a:off x="8368003" y="4265802"/>
            <a:ext cx="1234489" cy="638098"/>
          </a:xfrm>
          <a:prstGeom prst="rect">
            <a:avLst/>
          </a:prstGeom>
          <a:ln w="12700">
            <a:miter lim="400000"/>
          </a:ln>
        </p:spPr>
      </p:pic>
      <p:pic>
        <p:nvPicPr>
          <p:cNvPr id="1116" name="Bild" descr="Bild"/>
          <p:cNvPicPr>
            <a:picLocks noChangeAspect="1"/>
          </p:cNvPicPr>
          <p:nvPr/>
        </p:nvPicPr>
        <p:blipFill>
          <a:blip r:embed="rId53"/>
          <a:stretch>
            <a:fillRect/>
          </a:stretch>
        </p:blipFill>
        <p:spPr>
          <a:xfrm>
            <a:off x="7058933" y="8919508"/>
            <a:ext cx="1830881" cy="638098"/>
          </a:xfrm>
          <a:prstGeom prst="rect">
            <a:avLst/>
          </a:prstGeom>
          <a:ln w="12700">
            <a:miter lim="400000"/>
          </a:ln>
        </p:spPr>
      </p:pic>
      <p:pic>
        <p:nvPicPr>
          <p:cNvPr id="1117" name="Bild" descr="Bild"/>
          <p:cNvPicPr>
            <a:picLocks noChangeAspect="1"/>
          </p:cNvPicPr>
          <p:nvPr/>
        </p:nvPicPr>
        <p:blipFill>
          <a:blip r:embed="rId54"/>
          <a:stretch>
            <a:fillRect/>
          </a:stretch>
        </p:blipFill>
        <p:spPr>
          <a:xfrm>
            <a:off x="8994733" y="8919508"/>
            <a:ext cx="1820449" cy="634462"/>
          </a:xfrm>
          <a:prstGeom prst="rect">
            <a:avLst/>
          </a:prstGeom>
          <a:ln w="12700">
            <a:miter lim="400000"/>
          </a:ln>
        </p:spPr>
      </p:pic>
      <p:pic>
        <p:nvPicPr>
          <p:cNvPr id="1118" name="Bild" descr="Bild"/>
          <p:cNvPicPr>
            <a:picLocks noChangeAspect="1"/>
          </p:cNvPicPr>
          <p:nvPr/>
        </p:nvPicPr>
        <p:blipFill>
          <a:blip r:embed="rId55"/>
          <a:stretch>
            <a:fillRect/>
          </a:stretch>
        </p:blipFill>
        <p:spPr>
          <a:xfrm>
            <a:off x="10917049" y="8919508"/>
            <a:ext cx="1830880" cy="638098"/>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Beim Essen"/>
          <p:cNvSpPr txBox="1">
            <a:spLocks noGrp="1"/>
          </p:cNvSpPr>
          <p:nvPr>
            <p:ph type="title"/>
          </p:nvPr>
        </p:nvSpPr>
        <p:spPr>
          <a:xfrm>
            <a:off x="108807" y="-12956"/>
            <a:ext cx="12783636" cy="1088282"/>
          </a:xfrm>
          <a:prstGeom prst="rect">
            <a:avLst/>
          </a:prstGeom>
        </p:spPr>
        <p:txBody>
          <a:bodyPr/>
          <a:lstStyle>
            <a:lvl1pPr algn="l">
              <a:defRPr sz="3200">
                <a:latin typeface="ABeZeh"/>
                <a:ea typeface="ABeZeh"/>
                <a:cs typeface="ABeZeh"/>
                <a:sym typeface="ABeZeh"/>
              </a:defRPr>
            </a:lvl1pPr>
          </a:lstStyle>
          <a:p>
            <a:r>
              <a:t>Beim Essen</a:t>
            </a:r>
          </a:p>
        </p:txBody>
      </p:sp>
      <p:sp>
        <p:nvSpPr>
          <p:cNvPr id="1121" name="Rechteck"/>
          <p:cNvSpPr/>
          <p:nvPr/>
        </p:nvSpPr>
        <p:spPr>
          <a:xfrm>
            <a:off x="109535" y="1026739"/>
            <a:ext cx="6742711"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22" name="Rechteck"/>
          <p:cNvSpPr/>
          <p:nvPr/>
        </p:nvSpPr>
        <p:spPr>
          <a:xfrm>
            <a:off x="6934200" y="1026739"/>
            <a:ext cx="6742710"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23" name="Darf ich mehr?"/>
          <p:cNvSpPr txBox="1"/>
          <p:nvPr/>
        </p:nvSpPr>
        <p:spPr>
          <a:xfrm>
            <a:off x="222141" y="10784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Darf ich mehr?</a:t>
            </a:r>
          </a:p>
        </p:txBody>
      </p:sp>
      <p:sp>
        <p:nvSpPr>
          <p:cNvPr id="1124" name="Was ist das?"/>
          <p:cNvSpPr txBox="1"/>
          <p:nvPr/>
        </p:nvSpPr>
        <p:spPr>
          <a:xfrm>
            <a:off x="206223" y="203316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ist das?</a:t>
            </a:r>
          </a:p>
        </p:txBody>
      </p:sp>
      <p:sp>
        <p:nvSpPr>
          <p:cNvPr id="1125" name="Ist das lecker/heiß?"/>
          <p:cNvSpPr txBox="1"/>
          <p:nvPr/>
        </p:nvSpPr>
        <p:spPr>
          <a:xfrm>
            <a:off x="222141" y="298786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Ist das lecker/heiß?</a:t>
            </a:r>
          </a:p>
        </p:txBody>
      </p:sp>
      <p:sp>
        <p:nvSpPr>
          <p:cNvPr id="1126" name="Gibt es Dessert/Nachtisch?"/>
          <p:cNvSpPr txBox="1"/>
          <p:nvPr/>
        </p:nvSpPr>
        <p:spPr>
          <a:xfrm>
            <a:off x="214325" y="391260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Gibt es Dessert/Nachtisch?</a:t>
            </a:r>
          </a:p>
        </p:txBody>
      </p:sp>
      <p:sp>
        <p:nvSpPr>
          <p:cNvPr id="1127" name="Darf ich aufstehen?"/>
          <p:cNvSpPr txBox="1"/>
          <p:nvPr/>
        </p:nvSpPr>
        <p:spPr>
          <a:xfrm>
            <a:off x="230243" y="486729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Darf ich aufstehen?</a:t>
            </a:r>
          </a:p>
        </p:txBody>
      </p:sp>
      <p:sp>
        <p:nvSpPr>
          <p:cNvPr id="1128" name="Wie war es?"/>
          <p:cNvSpPr txBox="1"/>
          <p:nvPr/>
        </p:nvSpPr>
        <p:spPr>
          <a:xfrm>
            <a:off x="218376" y="57620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war es?</a:t>
            </a:r>
          </a:p>
        </p:txBody>
      </p:sp>
      <p:sp>
        <p:nvSpPr>
          <p:cNvPr id="1129" name="Was hast du gemacht?"/>
          <p:cNvSpPr txBox="1"/>
          <p:nvPr/>
        </p:nvSpPr>
        <p:spPr>
          <a:xfrm>
            <a:off x="234294" y="67167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400" b="0">
                <a:latin typeface="ABeZeh"/>
                <a:ea typeface="ABeZeh"/>
                <a:cs typeface="ABeZeh"/>
                <a:sym typeface="ABeZeh"/>
              </a:defRPr>
            </a:pPr>
            <a:r>
              <a:t>Was</a:t>
            </a:r>
            <a:r>
              <a:rPr>
                <a:solidFill>
                  <a:schemeClr val="accent5">
                    <a:hueOff val="-82419"/>
                    <a:satOff val="-9513"/>
                    <a:lumOff val="-16343"/>
                  </a:schemeClr>
                </a:solidFill>
              </a:rPr>
              <a:t> </a:t>
            </a:r>
            <a:r>
              <a:t>hast du gemacht?</a:t>
            </a:r>
          </a:p>
        </p:txBody>
      </p:sp>
      <p:sp>
        <p:nvSpPr>
          <p:cNvPr id="1130" name="Ich möchte mehr."/>
          <p:cNvSpPr txBox="1"/>
          <p:nvPr/>
        </p:nvSpPr>
        <p:spPr>
          <a:xfrm>
            <a:off x="7052680" y="10922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mehr.</a:t>
            </a:r>
          </a:p>
        </p:txBody>
      </p:sp>
      <p:sp>
        <p:nvSpPr>
          <p:cNvPr id="1131" name="Salz bitte"/>
          <p:cNvSpPr txBox="1"/>
          <p:nvPr/>
        </p:nvSpPr>
        <p:spPr>
          <a:xfrm>
            <a:off x="7036762" y="204693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Salz bitte</a:t>
            </a:r>
          </a:p>
        </p:txBody>
      </p:sp>
      <p:sp>
        <p:nvSpPr>
          <p:cNvPr id="1132" name="Ich möchte trinken."/>
          <p:cNvSpPr txBox="1"/>
          <p:nvPr/>
        </p:nvSpPr>
        <p:spPr>
          <a:xfrm>
            <a:off x="7052680" y="300163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trinken.</a:t>
            </a:r>
          </a:p>
        </p:txBody>
      </p:sp>
      <p:sp>
        <p:nvSpPr>
          <p:cNvPr id="1133" name="Ich brauche eine Serviette."/>
          <p:cNvSpPr txBox="1"/>
          <p:nvPr/>
        </p:nvSpPr>
        <p:spPr>
          <a:xfrm>
            <a:off x="7044864" y="395177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eine Serviette.</a:t>
            </a:r>
          </a:p>
        </p:txBody>
      </p:sp>
      <p:sp>
        <p:nvSpPr>
          <p:cNvPr id="1134" name="Ich möchte Ketchup."/>
          <p:cNvSpPr txBox="1"/>
          <p:nvPr/>
        </p:nvSpPr>
        <p:spPr>
          <a:xfrm>
            <a:off x="7060782" y="488106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Ketchup.</a:t>
            </a:r>
          </a:p>
        </p:txBody>
      </p:sp>
      <p:sp>
        <p:nvSpPr>
          <p:cNvPr id="1135" name="Gib mir bitte…"/>
          <p:cNvSpPr txBox="1"/>
          <p:nvPr/>
        </p:nvSpPr>
        <p:spPr>
          <a:xfrm>
            <a:off x="7048915" y="58012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 bitte…</a:t>
            </a:r>
          </a:p>
        </p:txBody>
      </p:sp>
      <p:sp>
        <p:nvSpPr>
          <p:cNvPr id="1136"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1137" name="Um etwas bitten"/>
          <p:cNvSpPr txBox="1"/>
          <p:nvPr/>
        </p:nvSpPr>
        <p:spPr>
          <a:xfrm>
            <a:off x="11727433" y="1091471"/>
            <a:ext cx="18204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1138" name="Bild" descr="Bild"/>
          <p:cNvPicPr>
            <a:picLocks noChangeAspect="1"/>
          </p:cNvPicPr>
          <p:nvPr/>
        </p:nvPicPr>
        <p:blipFill>
          <a:blip r:embed="rId2"/>
          <a:stretch>
            <a:fillRect/>
          </a:stretch>
        </p:blipFill>
        <p:spPr>
          <a:xfrm>
            <a:off x="12699020" y="145687"/>
            <a:ext cx="955205" cy="796907"/>
          </a:xfrm>
          <a:prstGeom prst="rect">
            <a:avLst/>
          </a:prstGeom>
          <a:ln w="12700">
            <a:miter lim="400000"/>
          </a:ln>
        </p:spPr>
      </p:pic>
      <p:pic>
        <p:nvPicPr>
          <p:cNvPr id="1139" name="Bild" descr="Bild"/>
          <p:cNvPicPr>
            <a:picLocks noChangeAspect="1"/>
          </p:cNvPicPr>
          <p:nvPr/>
        </p:nvPicPr>
        <p:blipFill>
          <a:blip r:embed="rId3"/>
          <a:stretch>
            <a:fillRect/>
          </a:stretch>
        </p:blipFill>
        <p:spPr>
          <a:xfrm>
            <a:off x="7057017" y="4267034"/>
            <a:ext cx="1837213" cy="640305"/>
          </a:xfrm>
          <a:prstGeom prst="rect">
            <a:avLst/>
          </a:prstGeom>
          <a:ln w="12700">
            <a:miter lim="400000"/>
          </a:ln>
        </p:spPr>
      </p:pic>
      <p:pic>
        <p:nvPicPr>
          <p:cNvPr id="1140" name="Bild" descr="Bild"/>
          <p:cNvPicPr>
            <a:picLocks noChangeAspect="1"/>
          </p:cNvPicPr>
          <p:nvPr/>
        </p:nvPicPr>
        <p:blipFill>
          <a:blip r:embed="rId4"/>
          <a:stretch>
            <a:fillRect/>
          </a:stretch>
        </p:blipFill>
        <p:spPr>
          <a:xfrm>
            <a:off x="8966329" y="2330671"/>
            <a:ext cx="1234490" cy="638098"/>
          </a:xfrm>
          <a:prstGeom prst="rect">
            <a:avLst/>
          </a:prstGeom>
          <a:ln w="12700">
            <a:miter lim="400000"/>
          </a:ln>
        </p:spPr>
      </p:pic>
      <p:pic>
        <p:nvPicPr>
          <p:cNvPr id="1141" name="Bild" descr="Bild"/>
          <p:cNvPicPr>
            <a:picLocks noChangeAspect="1"/>
          </p:cNvPicPr>
          <p:nvPr/>
        </p:nvPicPr>
        <p:blipFill>
          <a:blip r:embed="rId5"/>
          <a:stretch>
            <a:fillRect/>
          </a:stretch>
        </p:blipFill>
        <p:spPr>
          <a:xfrm>
            <a:off x="226192" y="2359838"/>
            <a:ext cx="1234489" cy="638098"/>
          </a:xfrm>
          <a:prstGeom prst="rect">
            <a:avLst/>
          </a:prstGeom>
          <a:ln w="12700">
            <a:miter lim="400000"/>
          </a:ln>
        </p:spPr>
      </p:pic>
      <p:pic>
        <p:nvPicPr>
          <p:cNvPr id="1142" name="Bild" descr="Bild"/>
          <p:cNvPicPr>
            <a:picLocks noChangeAspect="1"/>
          </p:cNvPicPr>
          <p:nvPr/>
        </p:nvPicPr>
        <p:blipFill>
          <a:blip r:embed="rId5"/>
          <a:stretch>
            <a:fillRect/>
          </a:stretch>
        </p:blipFill>
        <p:spPr>
          <a:xfrm>
            <a:off x="226192" y="7037909"/>
            <a:ext cx="1234489" cy="638098"/>
          </a:xfrm>
          <a:prstGeom prst="rect">
            <a:avLst/>
          </a:prstGeom>
          <a:ln w="12700">
            <a:miter lim="400000"/>
          </a:ln>
        </p:spPr>
      </p:pic>
      <p:pic>
        <p:nvPicPr>
          <p:cNvPr id="1143" name="Bild" descr="Bild"/>
          <p:cNvPicPr>
            <a:picLocks noChangeAspect="1"/>
          </p:cNvPicPr>
          <p:nvPr/>
        </p:nvPicPr>
        <p:blipFill>
          <a:blip r:embed="rId6"/>
          <a:stretch>
            <a:fillRect/>
          </a:stretch>
        </p:blipFill>
        <p:spPr>
          <a:xfrm>
            <a:off x="226192" y="6100464"/>
            <a:ext cx="1234489" cy="638098"/>
          </a:xfrm>
          <a:prstGeom prst="rect">
            <a:avLst/>
          </a:prstGeom>
          <a:ln w="12700">
            <a:miter lim="400000"/>
          </a:ln>
        </p:spPr>
      </p:pic>
      <p:pic>
        <p:nvPicPr>
          <p:cNvPr id="1144" name="Bild" descr="Bild"/>
          <p:cNvPicPr>
            <a:picLocks noChangeAspect="1"/>
          </p:cNvPicPr>
          <p:nvPr/>
        </p:nvPicPr>
        <p:blipFill>
          <a:blip r:embed="rId7"/>
          <a:srcRect l="48522"/>
          <a:stretch>
            <a:fillRect/>
          </a:stretch>
        </p:blipFill>
        <p:spPr>
          <a:xfrm>
            <a:off x="1434766" y="2359997"/>
            <a:ext cx="635319" cy="637930"/>
          </a:xfrm>
          <a:prstGeom prst="rect">
            <a:avLst/>
          </a:prstGeom>
          <a:ln w="12700">
            <a:miter lim="400000"/>
          </a:ln>
        </p:spPr>
      </p:pic>
      <p:pic>
        <p:nvPicPr>
          <p:cNvPr id="1145" name="Bild" descr="Bild"/>
          <p:cNvPicPr>
            <a:picLocks noChangeAspect="1"/>
          </p:cNvPicPr>
          <p:nvPr/>
        </p:nvPicPr>
        <p:blipFill>
          <a:blip r:embed="rId8"/>
          <a:stretch>
            <a:fillRect/>
          </a:stretch>
        </p:blipFill>
        <p:spPr>
          <a:xfrm>
            <a:off x="715323" y="2300813"/>
            <a:ext cx="231054" cy="233136"/>
          </a:xfrm>
          <a:prstGeom prst="rect">
            <a:avLst/>
          </a:prstGeom>
          <a:ln w="12700">
            <a:miter lim="400000"/>
          </a:ln>
        </p:spPr>
      </p:pic>
      <p:pic>
        <p:nvPicPr>
          <p:cNvPr id="1146" name="Bild" descr="Bild"/>
          <p:cNvPicPr>
            <a:picLocks noChangeAspect="1"/>
          </p:cNvPicPr>
          <p:nvPr/>
        </p:nvPicPr>
        <p:blipFill>
          <a:blip r:embed="rId9"/>
          <a:stretch>
            <a:fillRect/>
          </a:stretch>
        </p:blipFill>
        <p:spPr>
          <a:xfrm>
            <a:off x="226192" y="1402737"/>
            <a:ext cx="1234489" cy="638098"/>
          </a:xfrm>
          <a:prstGeom prst="rect">
            <a:avLst/>
          </a:prstGeom>
          <a:ln w="12700">
            <a:miter lim="400000"/>
          </a:ln>
        </p:spPr>
      </p:pic>
      <p:pic>
        <p:nvPicPr>
          <p:cNvPr id="1147" name="IMG_3784.png" descr="IMG_3784.png"/>
          <p:cNvPicPr>
            <a:picLocks noChangeAspect="1"/>
          </p:cNvPicPr>
          <p:nvPr/>
        </p:nvPicPr>
        <p:blipFill>
          <a:blip r:embed="rId10"/>
          <a:stretch>
            <a:fillRect/>
          </a:stretch>
        </p:blipFill>
        <p:spPr>
          <a:xfrm>
            <a:off x="684958" y="1378909"/>
            <a:ext cx="172106" cy="172107"/>
          </a:xfrm>
          <a:prstGeom prst="rect">
            <a:avLst/>
          </a:prstGeom>
          <a:ln w="12700">
            <a:miter lim="400000"/>
          </a:ln>
        </p:spPr>
      </p:pic>
      <p:pic>
        <p:nvPicPr>
          <p:cNvPr id="1148" name="Bild" descr="Bild"/>
          <p:cNvPicPr>
            <a:picLocks noChangeAspect="1"/>
          </p:cNvPicPr>
          <p:nvPr/>
        </p:nvPicPr>
        <p:blipFill>
          <a:blip r:embed="rId11"/>
          <a:stretch>
            <a:fillRect/>
          </a:stretch>
        </p:blipFill>
        <p:spPr>
          <a:xfrm>
            <a:off x="1544744" y="1393802"/>
            <a:ext cx="639367" cy="639366"/>
          </a:xfrm>
          <a:prstGeom prst="rect">
            <a:avLst/>
          </a:prstGeom>
          <a:ln w="12700">
            <a:miter lim="400000"/>
          </a:ln>
        </p:spPr>
      </p:pic>
      <p:pic>
        <p:nvPicPr>
          <p:cNvPr id="1149" name="Bild" descr="Bild"/>
          <p:cNvPicPr>
            <a:picLocks noChangeAspect="1"/>
          </p:cNvPicPr>
          <p:nvPr/>
        </p:nvPicPr>
        <p:blipFill>
          <a:blip r:embed="rId12"/>
          <a:stretch>
            <a:fillRect/>
          </a:stretch>
        </p:blipFill>
        <p:spPr>
          <a:xfrm>
            <a:off x="2268174" y="1417030"/>
            <a:ext cx="638098" cy="638098"/>
          </a:xfrm>
          <a:prstGeom prst="rect">
            <a:avLst/>
          </a:prstGeom>
          <a:ln w="12700">
            <a:miter lim="400000"/>
          </a:ln>
        </p:spPr>
      </p:pic>
      <p:pic>
        <p:nvPicPr>
          <p:cNvPr id="1150" name="Bild" descr="Bild"/>
          <p:cNvPicPr>
            <a:picLocks noChangeAspect="1"/>
          </p:cNvPicPr>
          <p:nvPr/>
        </p:nvPicPr>
        <p:blipFill>
          <a:blip r:embed="rId7"/>
          <a:stretch>
            <a:fillRect/>
          </a:stretch>
        </p:blipFill>
        <p:spPr>
          <a:xfrm>
            <a:off x="226192" y="3282173"/>
            <a:ext cx="1234489" cy="638098"/>
          </a:xfrm>
          <a:prstGeom prst="rect">
            <a:avLst/>
          </a:prstGeom>
          <a:ln w="12700">
            <a:miter lim="400000"/>
          </a:ln>
        </p:spPr>
      </p:pic>
      <p:pic>
        <p:nvPicPr>
          <p:cNvPr id="1151" name="Bild" descr="Bild"/>
          <p:cNvPicPr>
            <a:picLocks noChangeAspect="1"/>
          </p:cNvPicPr>
          <p:nvPr/>
        </p:nvPicPr>
        <p:blipFill>
          <a:blip r:embed="rId13"/>
          <a:stretch>
            <a:fillRect/>
          </a:stretch>
        </p:blipFill>
        <p:spPr>
          <a:xfrm>
            <a:off x="1549294" y="3284423"/>
            <a:ext cx="1234490" cy="638098"/>
          </a:xfrm>
          <a:prstGeom prst="rect">
            <a:avLst/>
          </a:prstGeom>
          <a:ln w="12700">
            <a:miter lim="400000"/>
          </a:ln>
        </p:spPr>
      </p:pic>
      <p:pic>
        <p:nvPicPr>
          <p:cNvPr id="1152" name="Bild" descr="Bild"/>
          <p:cNvPicPr>
            <a:picLocks noChangeAspect="1"/>
          </p:cNvPicPr>
          <p:nvPr/>
        </p:nvPicPr>
        <p:blipFill>
          <a:blip r:embed="rId14"/>
          <a:stretch>
            <a:fillRect/>
          </a:stretch>
        </p:blipFill>
        <p:spPr>
          <a:xfrm>
            <a:off x="2871791" y="3283982"/>
            <a:ext cx="1234490" cy="638098"/>
          </a:xfrm>
          <a:prstGeom prst="rect">
            <a:avLst/>
          </a:prstGeom>
          <a:ln w="12700">
            <a:miter lim="400000"/>
          </a:ln>
        </p:spPr>
      </p:pic>
      <p:pic>
        <p:nvPicPr>
          <p:cNvPr id="1153" name="Bild" descr="Bild"/>
          <p:cNvPicPr>
            <a:picLocks noChangeAspect="1"/>
          </p:cNvPicPr>
          <p:nvPr/>
        </p:nvPicPr>
        <p:blipFill>
          <a:blip r:embed="rId15"/>
          <a:stretch>
            <a:fillRect/>
          </a:stretch>
        </p:blipFill>
        <p:spPr>
          <a:xfrm>
            <a:off x="239283" y="4216942"/>
            <a:ext cx="1830881" cy="638098"/>
          </a:xfrm>
          <a:prstGeom prst="rect">
            <a:avLst/>
          </a:prstGeom>
          <a:ln w="12700">
            <a:miter lim="400000"/>
          </a:ln>
        </p:spPr>
      </p:pic>
      <p:pic>
        <p:nvPicPr>
          <p:cNvPr id="1154" name="IMG_3784.png" descr="IMG_3784.png"/>
          <p:cNvPicPr>
            <a:picLocks noChangeAspect="1"/>
          </p:cNvPicPr>
          <p:nvPr/>
        </p:nvPicPr>
        <p:blipFill>
          <a:blip r:embed="rId10"/>
          <a:stretch>
            <a:fillRect/>
          </a:stretch>
        </p:blipFill>
        <p:spPr>
          <a:xfrm>
            <a:off x="757383" y="4199427"/>
            <a:ext cx="172107" cy="172106"/>
          </a:xfrm>
          <a:prstGeom prst="rect">
            <a:avLst/>
          </a:prstGeom>
          <a:ln w="12700">
            <a:miter lim="400000"/>
          </a:ln>
        </p:spPr>
      </p:pic>
      <p:pic>
        <p:nvPicPr>
          <p:cNvPr id="1155" name="Bild" descr="Bild"/>
          <p:cNvPicPr>
            <a:picLocks noChangeAspect="1"/>
          </p:cNvPicPr>
          <p:nvPr/>
        </p:nvPicPr>
        <p:blipFill>
          <a:blip r:embed="rId16"/>
          <a:stretch>
            <a:fillRect/>
          </a:stretch>
        </p:blipFill>
        <p:spPr>
          <a:xfrm>
            <a:off x="2121231" y="4212278"/>
            <a:ext cx="638098" cy="638098"/>
          </a:xfrm>
          <a:prstGeom prst="rect">
            <a:avLst/>
          </a:prstGeom>
          <a:ln w="12700">
            <a:miter lim="400000"/>
          </a:ln>
        </p:spPr>
      </p:pic>
      <p:pic>
        <p:nvPicPr>
          <p:cNvPr id="1156" name="Bild" descr="Bild"/>
          <p:cNvPicPr>
            <a:picLocks noChangeAspect="1"/>
          </p:cNvPicPr>
          <p:nvPr/>
        </p:nvPicPr>
        <p:blipFill>
          <a:blip r:embed="rId17"/>
          <a:stretch>
            <a:fillRect/>
          </a:stretch>
        </p:blipFill>
        <p:spPr>
          <a:xfrm>
            <a:off x="2843384" y="4212278"/>
            <a:ext cx="1830881" cy="638098"/>
          </a:xfrm>
          <a:prstGeom prst="rect">
            <a:avLst/>
          </a:prstGeom>
          <a:ln w="12700">
            <a:miter lim="400000"/>
          </a:ln>
        </p:spPr>
      </p:pic>
      <p:pic>
        <p:nvPicPr>
          <p:cNvPr id="1157" name="Bild" descr="Bild"/>
          <p:cNvPicPr>
            <a:picLocks noChangeAspect="1"/>
          </p:cNvPicPr>
          <p:nvPr/>
        </p:nvPicPr>
        <p:blipFill>
          <a:blip r:embed="rId18"/>
          <a:stretch>
            <a:fillRect/>
          </a:stretch>
        </p:blipFill>
        <p:spPr>
          <a:xfrm>
            <a:off x="4755990" y="4219536"/>
            <a:ext cx="1224451" cy="632909"/>
          </a:xfrm>
          <a:prstGeom prst="rect">
            <a:avLst/>
          </a:prstGeom>
          <a:ln w="12700">
            <a:miter lim="400000"/>
          </a:ln>
        </p:spPr>
      </p:pic>
      <p:pic>
        <p:nvPicPr>
          <p:cNvPr id="1158" name="Bild" descr="Bild"/>
          <p:cNvPicPr>
            <a:picLocks noChangeAspect="1"/>
          </p:cNvPicPr>
          <p:nvPr/>
        </p:nvPicPr>
        <p:blipFill>
          <a:blip r:embed="rId9"/>
          <a:stretch>
            <a:fillRect/>
          </a:stretch>
        </p:blipFill>
        <p:spPr>
          <a:xfrm>
            <a:off x="226192" y="5173060"/>
            <a:ext cx="1234489" cy="638098"/>
          </a:xfrm>
          <a:prstGeom prst="rect">
            <a:avLst/>
          </a:prstGeom>
          <a:ln w="12700">
            <a:miter lim="400000"/>
          </a:ln>
        </p:spPr>
      </p:pic>
      <p:pic>
        <p:nvPicPr>
          <p:cNvPr id="1159" name="IMG_3784.png" descr="IMG_3784.png"/>
          <p:cNvPicPr>
            <a:picLocks noChangeAspect="1"/>
          </p:cNvPicPr>
          <p:nvPr/>
        </p:nvPicPr>
        <p:blipFill>
          <a:blip r:embed="rId10"/>
          <a:stretch>
            <a:fillRect/>
          </a:stretch>
        </p:blipFill>
        <p:spPr>
          <a:xfrm>
            <a:off x="731983" y="5150300"/>
            <a:ext cx="172107" cy="172107"/>
          </a:xfrm>
          <a:prstGeom prst="rect">
            <a:avLst/>
          </a:prstGeom>
          <a:ln w="12700">
            <a:miter lim="400000"/>
          </a:ln>
        </p:spPr>
      </p:pic>
      <p:pic>
        <p:nvPicPr>
          <p:cNvPr id="1160" name="Bild" descr="Bild"/>
          <p:cNvPicPr>
            <a:picLocks noChangeAspect="1"/>
          </p:cNvPicPr>
          <p:nvPr/>
        </p:nvPicPr>
        <p:blipFill>
          <a:blip r:embed="rId11"/>
          <a:stretch>
            <a:fillRect/>
          </a:stretch>
        </p:blipFill>
        <p:spPr>
          <a:xfrm>
            <a:off x="1544744" y="5160111"/>
            <a:ext cx="639367" cy="639367"/>
          </a:xfrm>
          <a:prstGeom prst="rect">
            <a:avLst/>
          </a:prstGeom>
          <a:ln w="12700">
            <a:miter lim="400000"/>
          </a:ln>
        </p:spPr>
      </p:pic>
      <p:pic>
        <p:nvPicPr>
          <p:cNvPr id="1161" name="Bild" descr="Bild"/>
          <p:cNvPicPr>
            <a:picLocks noChangeAspect="1"/>
          </p:cNvPicPr>
          <p:nvPr/>
        </p:nvPicPr>
        <p:blipFill>
          <a:blip r:embed="rId19"/>
          <a:stretch>
            <a:fillRect/>
          </a:stretch>
        </p:blipFill>
        <p:spPr>
          <a:xfrm>
            <a:off x="2275400" y="5158981"/>
            <a:ext cx="2427272" cy="638098"/>
          </a:xfrm>
          <a:prstGeom prst="rect">
            <a:avLst/>
          </a:prstGeom>
          <a:ln w="12700">
            <a:miter lim="400000"/>
          </a:ln>
        </p:spPr>
      </p:pic>
      <p:pic>
        <p:nvPicPr>
          <p:cNvPr id="1162" name="Bild" descr="Bild"/>
          <p:cNvPicPr>
            <a:picLocks noChangeAspect="1"/>
          </p:cNvPicPr>
          <p:nvPr/>
        </p:nvPicPr>
        <p:blipFill>
          <a:blip r:embed="rId20"/>
          <a:srcRect l="48607"/>
          <a:stretch>
            <a:fillRect/>
          </a:stretch>
        </p:blipFill>
        <p:spPr>
          <a:xfrm>
            <a:off x="1419729" y="6092292"/>
            <a:ext cx="635575" cy="639244"/>
          </a:xfrm>
          <a:prstGeom prst="rect">
            <a:avLst/>
          </a:prstGeom>
          <a:ln w="12700">
            <a:miter lim="400000"/>
          </a:ln>
        </p:spPr>
      </p:pic>
      <p:pic>
        <p:nvPicPr>
          <p:cNvPr id="1163" name="Bild" descr="Bild"/>
          <p:cNvPicPr>
            <a:picLocks noChangeAspect="1"/>
          </p:cNvPicPr>
          <p:nvPr/>
        </p:nvPicPr>
        <p:blipFill>
          <a:blip r:embed="rId8"/>
          <a:stretch>
            <a:fillRect/>
          </a:stretch>
        </p:blipFill>
        <p:spPr>
          <a:xfrm>
            <a:off x="689923" y="6044539"/>
            <a:ext cx="231054" cy="233136"/>
          </a:xfrm>
          <a:prstGeom prst="rect">
            <a:avLst/>
          </a:prstGeom>
          <a:ln w="12700">
            <a:miter lim="400000"/>
          </a:ln>
        </p:spPr>
      </p:pic>
      <p:pic>
        <p:nvPicPr>
          <p:cNvPr id="1164" name="Bild" descr="Bild"/>
          <p:cNvPicPr>
            <a:picLocks noChangeAspect="1"/>
          </p:cNvPicPr>
          <p:nvPr/>
        </p:nvPicPr>
        <p:blipFill>
          <a:blip r:embed="rId8"/>
          <a:stretch>
            <a:fillRect/>
          </a:stretch>
        </p:blipFill>
        <p:spPr>
          <a:xfrm>
            <a:off x="715323" y="6978475"/>
            <a:ext cx="231054" cy="233136"/>
          </a:xfrm>
          <a:prstGeom prst="rect">
            <a:avLst/>
          </a:prstGeom>
          <a:ln w="12700">
            <a:miter lim="400000"/>
          </a:ln>
        </p:spPr>
      </p:pic>
      <p:pic>
        <p:nvPicPr>
          <p:cNvPr id="1165" name="Bild" descr="Bild"/>
          <p:cNvPicPr>
            <a:picLocks noChangeAspect="1"/>
          </p:cNvPicPr>
          <p:nvPr/>
        </p:nvPicPr>
        <p:blipFill>
          <a:blip r:embed="rId21"/>
          <a:srcRect l="48695"/>
          <a:stretch>
            <a:fillRect/>
          </a:stretch>
        </p:blipFill>
        <p:spPr>
          <a:xfrm>
            <a:off x="1424051" y="7037869"/>
            <a:ext cx="633237" cy="637982"/>
          </a:xfrm>
          <a:prstGeom prst="rect">
            <a:avLst/>
          </a:prstGeom>
          <a:ln w="12700">
            <a:miter lim="400000"/>
          </a:ln>
        </p:spPr>
      </p:pic>
      <p:pic>
        <p:nvPicPr>
          <p:cNvPr id="1166" name="Bild" descr="Bild"/>
          <p:cNvPicPr>
            <a:picLocks noChangeAspect="1"/>
          </p:cNvPicPr>
          <p:nvPr/>
        </p:nvPicPr>
        <p:blipFill>
          <a:blip r:embed="rId22"/>
          <a:stretch>
            <a:fillRect/>
          </a:stretch>
        </p:blipFill>
        <p:spPr>
          <a:xfrm>
            <a:off x="2140281" y="7037909"/>
            <a:ext cx="1224451" cy="632909"/>
          </a:xfrm>
          <a:prstGeom prst="rect">
            <a:avLst/>
          </a:prstGeom>
          <a:ln w="12700">
            <a:miter lim="400000"/>
          </a:ln>
        </p:spPr>
      </p:pic>
      <p:pic>
        <p:nvPicPr>
          <p:cNvPr id="1167" name="Bild" descr="Bild"/>
          <p:cNvPicPr>
            <a:picLocks noChangeAspect="1"/>
          </p:cNvPicPr>
          <p:nvPr/>
        </p:nvPicPr>
        <p:blipFill>
          <a:blip r:embed="rId12"/>
          <a:stretch>
            <a:fillRect/>
          </a:stretch>
        </p:blipFill>
        <p:spPr>
          <a:xfrm>
            <a:off x="7782432" y="1409570"/>
            <a:ext cx="638098" cy="638098"/>
          </a:xfrm>
          <a:prstGeom prst="rect">
            <a:avLst/>
          </a:prstGeom>
          <a:ln w="12700">
            <a:miter lim="400000"/>
          </a:ln>
        </p:spPr>
      </p:pic>
      <p:pic>
        <p:nvPicPr>
          <p:cNvPr id="1168" name="Bild" descr="Bild"/>
          <p:cNvPicPr>
            <a:picLocks noChangeAspect="1"/>
          </p:cNvPicPr>
          <p:nvPr/>
        </p:nvPicPr>
        <p:blipFill>
          <a:blip r:embed="rId23"/>
          <a:stretch>
            <a:fillRect/>
          </a:stretch>
        </p:blipFill>
        <p:spPr>
          <a:xfrm>
            <a:off x="7052680" y="2330671"/>
            <a:ext cx="1815993" cy="632909"/>
          </a:xfrm>
          <a:prstGeom prst="rect">
            <a:avLst/>
          </a:prstGeom>
          <a:ln w="12700">
            <a:miter lim="400000"/>
          </a:ln>
        </p:spPr>
      </p:pic>
      <p:pic>
        <p:nvPicPr>
          <p:cNvPr id="1169" name="Bild" descr="Bild"/>
          <p:cNvPicPr>
            <a:picLocks noChangeAspect="1"/>
          </p:cNvPicPr>
          <p:nvPr/>
        </p:nvPicPr>
        <p:blipFill>
          <a:blip r:embed="rId24"/>
          <a:stretch>
            <a:fillRect/>
          </a:stretch>
        </p:blipFill>
        <p:spPr>
          <a:xfrm>
            <a:off x="7750041" y="3318034"/>
            <a:ext cx="1234364" cy="638033"/>
          </a:xfrm>
          <a:prstGeom prst="rect">
            <a:avLst/>
          </a:prstGeom>
          <a:ln w="12700">
            <a:miter lim="400000"/>
          </a:ln>
        </p:spPr>
      </p:pic>
      <p:pic>
        <p:nvPicPr>
          <p:cNvPr id="1170" name="Bild" descr="Bild"/>
          <p:cNvPicPr>
            <a:picLocks noChangeAspect="1"/>
          </p:cNvPicPr>
          <p:nvPr/>
        </p:nvPicPr>
        <p:blipFill>
          <a:blip r:embed="rId25"/>
          <a:stretch>
            <a:fillRect/>
          </a:stretch>
        </p:blipFill>
        <p:spPr>
          <a:xfrm>
            <a:off x="8978200" y="4272759"/>
            <a:ext cx="638098" cy="638098"/>
          </a:xfrm>
          <a:prstGeom prst="rect">
            <a:avLst/>
          </a:prstGeom>
          <a:ln w="12700">
            <a:miter lim="400000"/>
          </a:ln>
        </p:spPr>
      </p:pic>
      <p:pic>
        <p:nvPicPr>
          <p:cNvPr id="1171" name="Bild" descr="Bild"/>
          <p:cNvPicPr>
            <a:picLocks noChangeAspect="1"/>
          </p:cNvPicPr>
          <p:nvPr/>
        </p:nvPicPr>
        <p:blipFill>
          <a:blip r:embed="rId26"/>
          <a:stretch>
            <a:fillRect/>
          </a:stretch>
        </p:blipFill>
        <p:spPr>
          <a:xfrm>
            <a:off x="9572310" y="4272759"/>
            <a:ext cx="638098" cy="638098"/>
          </a:xfrm>
          <a:prstGeom prst="rect">
            <a:avLst/>
          </a:prstGeom>
          <a:ln w="12700">
            <a:miter lim="400000"/>
          </a:ln>
        </p:spPr>
      </p:pic>
      <p:pic>
        <p:nvPicPr>
          <p:cNvPr id="1172" name="Bild" descr="Bild"/>
          <p:cNvPicPr>
            <a:picLocks noChangeAspect="1"/>
          </p:cNvPicPr>
          <p:nvPr/>
        </p:nvPicPr>
        <p:blipFill>
          <a:blip r:embed="rId27"/>
          <a:stretch>
            <a:fillRect/>
          </a:stretch>
        </p:blipFill>
        <p:spPr>
          <a:xfrm>
            <a:off x="10289789" y="4268170"/>
            <a:ext cx="1830695" cy="638033"/>
          </a:xfrm>
          <a:prstGeom prst="rect">
            <a:avLst/>
          </a:prstGeom>
          <a:ln w="12700">
            <a:miter lim="400000"/>
          </a:ln>
        </p:spPr>
      </p:pic>
      <p:pic>
        <p:nvPicPr>
          <p:cNvPr id="1173" name="Bild" descr="Bild"/>
          <p:cNvPicPr>
            <a:picLocks noChangeAspect="1"/>
          </p:cNvPicPr>
          <p:nvPr/>
        </p:nvPicPr>
        <p:blipFill>
          <a:blip r:embed="rId28"/>
          <a:stretch>
            <a:fillRect/>
          </a:stretch>
        </p:blipFill>
        <p:spPr>
          <a:xfrm>
            <a:off x="7759509" y="5187559"/>
            <a:ext cx="1830881" cy="638098"/>
          </a:xfrm>
          <a:prstGeom prst="rect">
            <a:avLst/>
          </a:prstGeom>
          <a:ln w="12700">
            <a:miter lim="400000"/>
          </a:ln>
        </p:spPr>
      </p:pic>
      <p:pic>
        <p:nvPicPr>
          <p:cNvPr id="1174" name="Bild" descr="Bild"/>
          <p:cNvPicPr>
            <a:picLocks noChangeAspect="1"/>
          </p:cNvPicPr>
          <p:nvPr/>
        </p:nvPicPr>
        <p:blipFill>
          <a:blip r:embed="rId29"/>
          <a:stretch>
            <a:fillRect/>
          </a:stretch>
        </p:blipFill>
        <p:spPr>
          <a:xfrm>
            <a:off x="7057017" y="1408936"/>
            <a:ext cx="638098" cy="638098"/>
          </a:xfrm>
          <a:prstGeom prst="rect">
            <a:avLst/>
          </a:prstGeom>
          <a:ln w="12700">
            <a:miter lim="400000"/>
          </a:ln>
        </p:spPr>
      </p:pic>
      <p:pic>
        <p:nvPicPr>
          <p:cNvPr id="1175" name="Bild" descr="Bild"/>
          <p:cNvPicPr>
            <a:picLocks noChangeAspect="1"/>
          </p:cNvPicPr>
          <p:nvPr/>
        </p:nvPicPr>
        <p:blipFill>
          <a:blip r:embed="rId29"/>
          <a:stretch>
            <a:fillRect/>
          </a:stretch>
        </p:blipFill>
        <p:spPr>
          <a:xfrm>
            <a:off x="7048915" y="3318034"/>
            <a:ext cx="638098" cy="638098"/>
          </a:xfrm>
          <a:prstGeom prst="rect">
            <a:avLst/>
          </a:prstGeom>
          <a:ln w="12700">
            <a:miter lim="400000"/>
          </a:ln>
        </p:spPr>
      </p:pic>
      <p:pic>
        <p:nvPicPr>
          <p:cNvPr id="1176" name="Bild" descr="Bild"/>
          <p:cNvPicPr>
            <a:picLocks noChangeAspect="1"/>
          </p:cNvPicPr>
          <p:nvPr/>
        </p:nvPicPr>
        <p:blipFill>
          <a:blip r:embed="rId29"/>
          <a:stretch>
            <a:fillRect/>
          </a:stretch>
        </p:blipFill>
        <p:spPr>
          <a:xfrm>
            <a:off x="7057017" y="5186133"/>
            <a:ext cx="638098" cy="638098"/>
          </a:xfrm>
          <a:prstGeom prst="rect">
            <a:avLst/>
          </a:prstGeom>
          <a:ln w="12700">
            <a:miter lim="400000"/>
          </a:ln>
        </p:spPr>
      </p:pic>
      <p:pic>
        <p:nvPicPr>
          <p:cNvPr id="1177" name="Bild" descr="Bild"/>
          <p:cNvPicPr>
            <a:picLocks noChangeAspect="1"/>
          </p:cNvPicPr>
          <p:nvPr/>
        </p:nvPicPr>
        <p:blipFill>
          <a:blip r:embed="rId4"/>
          <a:stretch>
            <a:fillRect/>
          </a:stretch>
        </p:blipFill>
        <p:spPr>
          <a:xfrm>
            <a:off x="10883404" y="6103984"/>
            <a:ext cx="1234490" cy="638098"/>
          </a:xfrm>
          <a:prstGeom prst="rect">
            <a:avLst/>
          </a:prstGeom>
          <a:ln w="12700">
            <a:miter lim="400000"/>
          </a:ln>
        </p:spPr>
      </p:pic>
      <p:pic>
        <p:nvPicPr>
          <p:cNvPr id="1178" name="Bild" descr="Bild"/>
          <p:cNvPicPr>
            <a:picLocks noChangeAspect="1"/>
          </p:cNvPicPr>
          <p:nvPr/>
        </p:nvPicPr>
        <p:blipFill>
          <a:blip r:embed="rId30"/>
          <a:stretch>
            <a:fillRect/>
          </a:stretch>
        </p:blipFill>
        <p:spPr>
          <a:xfrm>
            <a:off x="7057017" y="6099360"/>
            <a:ext cx="1837212" cy="640305"/>
          </a:xfrm>
          <a:prstGeom prst="rect">
            <a:avLst/>
          </a:prstGeom>
          <a:ln w="12700">
            <a:miter lim="400000"/>
          </a:ln>
        </p:spPr>
      </p:pic>
      <p:pic>
        <p:nvPicPr>
          <p:cNvPr id="1179" name="Bild" descr="Bild"/>
          <p:cNvPicPr>
            <a:picLocks noChangeAspect="1"/>
          </p:cNvPicPr>
          <p:nvPr/>
        </p:nvPicPr>
        <p:blipFill>
          <a:blip r:embed="rId31"/>
          <a:stretch>
            <a:fillRect/>
          </a:stretch>
        </p:blipFill>
        <p:spPr>
          <a:xfrm>
            <a:off x="8851404" y="6101813"/>
            <a:ext cx="635398" cy="635398"/>
          </a:xfrm>
          <a:prstGeom prst="rect">
            <a:avLst/>
          </a:prstGeom>
          <a:ln w="12700">
            <a:miter lim="400000"/>
          </a:ln>
        </p:spPr>
      </p:pic>
      <p:pic>
        <p:nvPicPr>
          <p:cNvPr id="1180" name="Bild" descr="Bild"/>
          <p:cNvPicPr>
            <a:picLocks noChangeAspect="1"/>
          </p:cNvPicPr>
          <p:nvPr/>
        </p:nvPicPr>
        <p:blipFill>
          <a:blip r:embed="rId32"/>
          <a:stretch>
            <a:fillRect/>
          </a:stretch>
        </p:blipFill>
        <p:spPr>
          <a:xfrm>
            <a:off x="9568954" y="6104550"/>
            <a:ext cx="1232298" cy="63696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Auf dem Spielplatz"/>
          <p:cNvSpPr txBox="1">
            <a:spLocks noGrp="1"/>
          </p:cNvSpPr>
          <p:nvPr>
            <p:ph type="title"/>
          </p:nvPr>
        </p:nvSpPr>
        <p:spPr>
          <a:xfrm>
            <a:off x="108807" y="6805"/>
            <a:ext cx="12783636" cy="1088283"/>
          </a:xfrm>
          <a:prstGeom prst="rect">
            <a:avLst/>
          </a:prstGeom>
        </p:spPr>
        <p:txBody>
          <a:bodyPr/>
          <a:lstStyle>
            <a:lvl1pPr algn="l">
              <a:defRPr sz="3200">
                <a:latin typeface="ABeZeh"/>
                <a:ea typeface="ABeZeh"/>
                <a:cs typeface="ABeZeh"/>
                <a:sym typeface="ABeZeh"/>
              </a:defRPr>
            </a:lvl1pPr>
          </a:lstStyle>
          <a:p>
            <a:r>
              <a:t>Auf dem Spielplatz</a:t>
            </a:r>
          </a:p>
        </p:txBody>
      </p:sp>
      <p:sp>
        <p:nvSpPr>
          <p:cNvPr id="1183" name="Rechteck"/>
          <p:cNvSpPr/>
          <p:nvPr/>
        </p:nvSpPr>
        <p:spPr>
          <a:xfrm>
            <a:off x="103139" y="1026739"/>
            <a:ext cx="6749107" cy="8579621"/>
          </a:xfrm>
          <a:prstGeom prst="rect">
            <a:avLst/>
          </a:prstGeom>
          <a:solidFill>
            <a:schemeClr val="accent4">
              <a:hueOff val="366961"/>
              <a:satOff val="4172"/>
              <a:lumOff val="11129"/>
              <a:alpha val="74929"/>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84" name="Rechteck"/>
          <p:cNvSpPr/>
          <p:nvPr/>
        </p:nvSpPr>
        <p:spPr>
          <a:xfrm>
            <a:off x="6934200" y="1026739"/>
            <a:ext cx="6709801"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85" name="Das ist lustig/langweilig."/>
          <p:cNvSpPr txBox="1"/>
          <p:nvPr/>
        </p:nvSpPr>
        <p:spPr>
          <a:xfrm>
            <a:off x="223634" y="107951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lustig/langweilig.</a:t>
            </a:r>
          </a:p>
        </p:txBody>
      </p:sp>
      <p:sp>
        <p:nvSpPr>
          <p:cNvPr id="1186" name="Oh nein!"/>
          <p:cNvSpPr txBox="1"/>
          <p:nvPr/>
        </p:nvSpPr>
        <p:spPr>
          <a:xfrm>
            <a:off x="207716" y="203420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sp>
        <p:nvSpPr>
          <p:cNvPr id="1187" name="Sand im Schuh"/>
          <p:cNvSpPr txBox="1"/>
          <p:nvPr/>
        </p:nvSpPr>
        <p:spPr>
          <a:xfrm>
            <a:off x="223634" y="29889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Sand im Schuh</a:t>
            </a:r>
          </a:p>
        </p:txBody>
      </p:sp>
      <p:sp>
        <p:nvSpPr>
          <p:cNvPr id="1188" name="Wow!"/>
          <p:cNvSpPr txBox="1"/>
          <p:nvPr/>
        </p:nvSpPr>
        <p:spPr>
          <a:xfrm>
            <a:off x="215818" y="391364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Wow!</a:t>
            </a:r>
          </a:p>
        </p:txBody>
      </p:sp>
      <p:sp>
        <p:nvSpPr>
          <p:cNvPr id="1189" name="Bald regnet es."/>
          <p:cNvSpPr txBox="1"/>
          <p:nvPr/>
        </p:nvSpPr>
        <p:spPr>
          <a:xfrm>
            <a:off x="231736" y="486833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Bald regnet es.</a:t>
            </a:r>
          </a:p>
        </p:txBody>
      </p:sp>
      <p:sp>
        <p:nvSpPr>
          <p:cNvPr id="1190" name="Ich habe Angst."/>
          <p:cNvSpPr txBox="1"/>
          <p:nvPr/>
        </p:nvSpPr>
        <p:spPr>
          <a:xfrm>
            <a:off x="219869" y="578853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habe Angst.</a:t>
            </a:r>
          </a:p>
        </p:txBody>
      </p:sp>
      <p:sp>
        <p:nvSpPr>
          <p:cNvPr id="1191" name="Schneller/höher"/>
          <p:cNvSpPr txBox="1"/>
          <p:nvPr/>
        </p:nvSpPr>
        <p:spPr>
          <a:xfrm>
            <a:off x="235787" y="671782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Schneller/höher</a:t>
            </a:r>
          </a:p>
        </p:txBody>
      </p:sp>
      <p:sp>
        <p:nvSpPr>
          <p:cNvPr id="1192" name="Raupe/Käfer/Ameise entdeckt"/>
          <p:cNvSpPr txBox="1"/>
          <p:nvPr/>
        </p:nvSpPr>
        <p:spPr>
          <a:xfrm>
            <a:off x="227971" y="764256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Raupe/Käfer/Ameise entdeckt</a:t>
            </a:r>
          </a:p>
        </p:txBody>
      </p:sp>
      <p:sp>
        <p:nvSpPr>
          <p:cNvPr id="1193" name="Hose schmutzig/nass"/>
          <p:cNvSpPr txBox="1"/>
          <p:nvPr/>
        </p:nvSpPr>
        <p:spPr>
          <a:xfrm>
            <a:off x="243889" y="859726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Hose schmutzig/nass</a:t>
            </a:r>
          </a:p>
        </p:txBody>
      </p:sp>
      <p:sp>
        <p:nvSpPr>
          <p:cNvPr id="1194" name="Schau mal."/>
          <p:cNvSpPr txBox="1"/>
          <p:nvPr/>
        </p:nvSpPr>
        <p:spPr>
          <a:xfrm>
            <a:off x="7053363" y="111562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mal.</a:t>
            </a:r>
          </a:p>
        </p:txBody>
      </p:sp>
      <p:sp>
        <p:nvSpPr>
          <p:cNvPr id="1195" name="Lass das!"/>
          <p:cNvSpPr txBox="1"/>
          <p:nvPr/>
        </p:nvSpPr>
        <p:spPr>
          <a:xfrm>
            <a:off x="7037445" y="207031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Lass das!</a:t>
            </a:r>
          </a:p>
        </p:txBody>
      </p:sp>
      <p:sp>
        <p:nvSpPr>
          <p:cNvPr id="1196" name="Hör auf."/>
          <p:cNvSpPr txBox="1"/>
          <p:nvPr/>
        </p:nvSpPr>
        <p:spPr>
          <a:xfrm>
            <a:off x="7053363" y="29889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Hör auf.</a:t>
            </a:r>
          </a:p>
        </p:txBody>
      </p:sp>
      <p:sp>
        <p:nvSpPr>
          <p:cNvPr id="1197" name="Zeig mal."/>
          <p:cNvSpPr txBox="1"/>
          <p:nvPr/>
        </p:nvSpPr>
        <p:spPr>
          <a:xfrm>
            <a:off x="7053363" y="391364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Zeig mal.</a:t>
            </a:r>
          </a:p>
        </p:txBody>
      </p:sp>
      <p:sp>
        <p:nvSpPr>
          <p:cNvPr id="1198" name="Schubs mich an."/>
          <p:cNvSpPr txBox="1"/>
          <p:nvPr/>
        </p:nvSpPr>
        <p:spPr>
          <a:xfrm>
            <a:off x="7037445" y="485947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Schubs mich an.</a:t>
            </a:r>
          </a:p>
        </p:txBody>
      </p:sp>
      <p:sp>
        <p:nvSpPr>
          <p:cNvPr id="1199" name="Geh weg!"/>
          <p:cNvSpPr txBox="1"/>
          <p:nvPr/>
        </p:nvSpPr>
        <p:spPr>
          <a:xfrm>
            <a:off x="7053363" y="57668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Geh weg!</a:t>
            </a:r>
          </a:p>
        </p:txBody>
      </p:sp>
      <p:sp>
        <p:nvSpPr>
          <p:cNvPr id="1200" name="Aus dem Weg!"/>
          <p:cNvSpPr txBox="1"/>
          <p:nvPr/>
        </p:nvSpPr>
        <p:spPr>
          <a:xfrm>
            <a:off x="7064487" y="673384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Aus dem Weg!</a:t>
            </a:r>
          </a:p>
        </p:txBody>
      </p:sp>
      <p:sp>
        <p:nvSpPr>
          <p:cNvPr id="1201" name="Noch mal!"/>
          <p:cNvSpPr txBox="1"/>
          <p:nvPr/>
        </p:nvSpPr>
        <p:spPr>
          <a:xfrm>
            <a:off x="7057700" y="766597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mal!</a:t>
            </a:r>
          </a:p>
        </p:txBody>
      </p:sp>
      <p:sp>
        <p:nvSpPr>
          <p:cNvPr id="1202"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203" name="Auffordern"/>
          <p:cNvSpPr txBox="1"/>
          <p:nvPr/>
        </p:nvSpPr>
        <p:spPr>
          <a:xfrm>
            <a:off x="11712462"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1204" name="Bild" descr="Bild"/>
          <p:cNvPicPr>
            <a:picLocks noChangeAspect="1"/>
          </p:cNvPicPr>
          <p:nvPr/>
        </p:nvPicPr>
        <p:blipFill>
          <a:blip r:embed="rId2"/>
          <a:stretch>
            <a:fillRect/>
          </a:stretch>
        </p:blipFill>
        <p:spPr>
          <a:xfrm>
            <a:off x="12672878" y="143397"/>
            <a:ext cx="960696" cy="801487"/>
          </a:xfrm>
          <a:prstGeom prst="rect">
            <a:avLst/>
          </a:prstGeom>
          <a:ln w="12700">
            <a:miter lim="400000"/>
          </a:ln>
        </p:spPr>
      </p:pic>
      <p:pic>
        <p:nvPicPr>
          <p:cNvPr id="1205" name="Bild" descr="Bild"/>
          <p:cNvPicPr>
            <a:picLocks noChangeAspect="1"/>
          </p:cNvPicPr>
          <p:nvPr/>
        </p:nvPicPr>
        <p:blipFill>
          <a:blip r:embed="rId3"/>
          <a:stretch>
            <a:fillRect/>
          </a:stretch>
        </p:blipFill>
        <p:spPr>
          <a:xfrm>
            <a:off x="246002" y="1388621"/>
            <a:ext cx="638098" cy="638098"/>
          </a:xfrm>
          <a:prstGeom prst="rect">
            <a:avLst/>
          </a:prstGeom>
          <a:ln w="12700">
            <a:miter lim="400000"/>
          </a:ln>
        </p:spPr>
      </p:pic>
      <p:pic>
        <p:nvPicPr>
          <p:cNvPr id="1206" name="Bild" descr="Bild"/>
          <p:cNvPicPr>
            <a:picLocks noChangeAspect="1"/>
          </p:cNvPicPr>
          <p:nvPr/>
        </p:nvPicPr>
        <p:blipFill>
          <a:blip r:embed="rId4"/>
          <a:stretch>
            <a:fillRect/>
          </a:stretch>
        </p:blipFill>
        <p:spPr>
          <a:xfrm>
            <a:off x="973374" y="1387802"/>
            <a:ext cx="1234490" cy="638098"/>
          </a:xfrm>
          <a:prstGeom prst="rect">
            <a:avLst/>
          </a:prstGeom>
          <a:ln w="12700">
            <a:miter lim="400000"/>
          </a:ln>
        </p:spPr>
      </p:pic>
      <p:pic>
        <p:nvPicPr>
          <p:cNvPr id="1207" name="Bild" descr="Bild"/>
          <p:cNvPicPr>
            <a:picLocks noChangeAspect="1"/>
          </p:cNvPicPr>
          <p:nvPr/>
        </p:nvPicPr>
        <p:blipFill>
          <a:blip r:embed="rId5"/>
          <a:stretch>
            <a:fillRect/>
          </a:stretch>
        </p:blipFill>
        <p:spPr>
          <a:xfrm>
            <a:off x="2155878" y="3327272"/>
            <a:ext cx="1234490" cy="638098"/>
          </a:xfrm>
          <a:prstGeom prst="rect">
            <a:avLst/>
          </a:prstGeom>
          <a:ln w="12700">
            <a:miter lim="400000"/>
          </a:ln>
        </p:spPr>
      </p:pic>
      <p:pic>
        <p:nvPicPr>
          <p:cNvPr id="1208" name="Bild" descr="Bild"/>
          <p:cNvPicPr>
            <a:picLocks noChangeAspect="1"/>
          </p:cNvPicPr>
          <p:nvPr/>
        </p:nvPicPr>
        <p:blipFill>
          <a:blip r:embed="rId6"/>
          <a:stretch>
            <a:fillRect/>
          </a:stretch>
        </p:blipFill>
        <p:spPr>
          <a:xfrm>
            <a:off x="3337106" y="3327410"/>
            <a:ext cx="638098" cy="638098"/>
          </a:xfrm>
          <a:prstGeom prst="rect">
            <a:avLst/>
          </a:prstGeom>
          <a:ln w="12700">
            <a:miter lim="400000"/>
          </a:ln>
        </p:spPr>
      </p:pic>
      <p:pic>
        <p:nvPicPr>
          <p:cNvPr id="1209" name="Bild" descr="Bild"/>
          <p:cNvPicPr>
            <a:picLocks noChangeAspect="1"/>
          </p:cNvPicPr>
          <p:nvPr/>
        </p:nvPicPr>
        <p:blipFill>
          <a:blip r:embed="rId7"/>
          <a:stretch>
            <a:fillRect/>
          </a:stretch>
        </p:blipFill>
        <p:spPr>
          <a:xfrm>
            <a:off x="236774" y="4206137"/>
            <a:ext cx="1238193" cy="640012"/>
          </a:xfrm>
          <a:prstGeom prst="rect">
            <a:avLst/>
          </a:prstGeom>
          <a:ln w="12700">
            <a:miter lim="400000"/>
          </a:ln>
        </p:spPr>
      </p:pic>
      <p:pic>
        <p:nvPicPr>
          <p:cNvPr id="1210" name="Bild" descr="Bild"/>
          <p:cNvPicPr>
            <a:picLocks noChangeAspect="1"/>
          </p:cNvPicPr>
          <p:nvPr/>
        </p:nvPicPr>
        <p:blipFill>
          <a:blip r:embed="rId8"/>
          <a:stretch>
            <a:fillRect/>
          </a:stretch>
        </p:blipFill>
        <p:spPr>
          <a:xfrm>
            <a:off x="236774" y="5185108"/>
            <a:ext cx="1238193" cy="640012"/>
          </a:xfrm>
          <a:prstGeom prst="rect">
            <a:avLst/>
          </a:prstGeom>
          <a:ln w="12700">
            <a:miter lim="400000"/>
          </a:ln>
        </p:spPr>
      </p:pic>
      <p:pic>
        <p:nvPicPr>
          <p:cNvPr id="1211" name="Bild" descr="Bild"/>
          <p:cNvPicPr>
            <a:picLocks noChangeAspect="1"/>
          </p:cNvPicPr>
          <p:nvPr/>
        </p:nvPicPr>
        <p:blipFill>
          <a:blip r:embed="rId9"/>
          <a:stretch>
            <a:fillRect/>
          </a:stretch>
        </p:blipFill>
        <p:spPr>
          <a:xfrm>
            <a:off x="236774" y="6091909"/>
            <a:ext cx="1238193" cy="640012"/>
          </a:xfrm>
          <a:prstGeom prst="rect">
            <a:avLst/>
          </a:prstGeom>
          <a:ln w="12700">
            <a:miter lim="400000"/>
          </a:ln>
        </p:spPr>
      </p:pic>
      <p:pic>
        <p:nvPicPr>
          <p:cNvPr id="1212" name="Bild" descr="Bild"/>
          <p:cNvPicPr>
            <a:picLocks noChangeAspect="1"/>
          </p:cNvPicPr>
          <p:nvPr/>
        </p:nvPicPr>
        <p:blipFill>
          <a:blip r:embed="rId10"/>
          <a:stretch>
            <a:fillRect/>
          </a:stretch>
        </p:blipFill>
        <p:spPr>
          <a:xfrm>
            <a:off x="1551224" y="6099383"/>
            <a:ext cx="1820450" cy="634462"/>
          </a:xfrm>
          <a:prstGeom prst="rect">
            <a:avLst/>
          </a:prstGeom>
          <a:ln w="12700">
            <a:miter lim="400000"/>
          </a:ln>
        </p:spPr>
      </p:pic>
      <p:pic>
        <p:nvPicPr>
          <p:cNvPr id="1213" name="Bild" descr="Bild"/>
          <p:cNvPicPr>
            <a:picLocks noChangeAspect="1"/>
          </p:cNvPicPr>
          <p:nvPr/>
        </p:nvPicPr>
        <p:blipFill>
          <a:blip r:embed="rId11"/>
          <a:stretch>
            <a:fillRect/>
          </a:stretch>
        </p:blipFill>
        <p:spPr>
          <a:xfrm>
            <a:off x="238626" y="7028658"/>
            <a:ext cx="1234489" cy="638098"/>
          </a:xfrm>
          <a:prstGeom prst="rect">
            <a:avLst/>
          </a:prstGeom>
          <a:ln w="12700">
            <a:miter lim="400000"/>
          </a:ln>
        </p:spPr>
      </p:pic>
      <p:pic>
        <p:nvPicPr>
          <p:cNvPr id="1214" name="Bild" descr="Bild"/>
          <p:cNvPicPr>
            <a:picLocks noChangeAspect="1"/>
          </p:cNvPicPr>
          <p:nvPr/>
        </p:nvPicPr>
        <p:blipFill>
          <a:blip r:embed="rId12"/>
          <a:stretch>
            <a:fillRect/>
          </a:stretch>
        </p:blipFill>
        <p:spPr>
          <a:xfrm>
            <a:off x="2162666" y="7031627"/>
            <a:ext cx="1220915" cy="631081"/>
          </a:xfrm>
          <a:prstGeom prst="rect">
            <a:avLst/>
          </a:prstGeom>
          <a:ln w="12700">
            <a:miter lim="400000"/>
          </a:ln>
        </p:spPr>
      </p:pic>
      <p:pic>
        <p:nvPicPr>
          <p:cNvPr id="1215" name="Bild" descr="Bild"/>
          <p:cNvPicPr>
            <a:picLocks noChangeAspect="1"/>
          </p:cNvPicPr>
          <p:nvPr/>
        </p:nvPicPr>
        <p:blipFill>
          <a:blip r:embed="rId13"/>
          <a:stretch>
            <a:fillRect/>
          </a:stretch>
        </p:blipFill>
        <p:spPr>
          <a:xfrm>
            <a:off x="3337106" y="7031627"/>
            <a:ext cx="638098" cy="638098"/>
          </a:xfrm>
          <a:prstGeom prst="rect">
            <a:avLst/>
          </a:prstGeom>
          <a:ln w="12700">
            <a:miter lim="400000"/>
          </a:ln>
        </p:spPr>
      </p:pic>
      <p:pic>
        <p:nvPicPr>
          <p:cNvPr id="1216" name="Bild" descr="Bild"/>
          <p:cNvPicPr>
            <a:picLocks noChangeAspect="1"/>
          </p:cNvPicPr>
          <p:nvPr/>
        </p:nvPicPr>
        <p:blipFill>
          <a:blip r:embed="rId14"/>
          <a:stretch>
            <a:fillRect/>
          </a:stretch>
        </p:blipFill>
        <p:spPr>
          <a:xfrm>
            <a:off x="1430789" y="7031627"/>
            <a:ext cx="638098" cy="638098"/>
          </a:xfrm>
          <a:prstGeom prst="rect">
            <a:avLst/>
          </a:prstGeom>
          <a:ln w="12700">
            <a:miter lim="400000"/>
          </a:ln>
        </p:spPr>
      </p:pic>
      <p:pic>
        <p:nvPicPr>
          <p:cNvPr id="1217" name="Bild" descr="Bild"/>
          <p:cNvPicPr>
            <a:picLocks noChangeAspect="1"/>
          </p:cNvPicPr>
          <p:nvPr/>
        </p:nvPicPr>
        <p:blipFill>
          <a:blip r:embed="rId15"/>
          <a:stretch>
            <a:fillRect/>
          </a:stretch>
        </p:blipFill>
        <p:spPr>
          <a:xfrm>
            <a:off x="243124" y="7956371"/>
            <a:ext cx="1830881" cy="638098"/>
          </a:xfrm>
          <a:prstGeom prst="rect">
            <a:avLst/>
          </a:prstGeom>
          <a:ln w="12700">
            <a:miter lim="400000"/>
          </a:ln>
        </p:spPr>
      </p:pic>
      <p:pic>
        <p:nvPicPr>
          <p:cNvPr id="1218" name="Bild" descr="Bild"/>
          <p:cNvPicPr>
            <a:picLocks noChangeAspect="1"/>
          </p:cNvPicPr>
          <p:nvPr/>
        </p:nvPicPr>
        <p:blipFill>
          <a:blip r:embed="rId16"/>
          <a:stretch>
            <a:fillRect/>
          </a:stretch>
        </p:blipFill>
        <p:spPr>
          <a:xfrm>
            <a:off x="3346160" y="7951823"/>
            <a:ext cx="1830881" cy="638099"/>
          </a:xfrm>
          <a:prstGeom prst="rect">
            <a:avLst/>
          </a:prstGeom>
          <a:ln w="12700">
            <a:miter lim="400000"/>
          </a:ln>
        </p:spPr>
      </p:pic>
      <p:pic>
        <p:nvPicPr>
          <p:cNvPr id="1219" name="Bild" descr="Bild"/>
          <p:cNvPicPr>
            <a:picLocks noChangeAspect="1"/>
          </p:cNvPicPr>
          <p:nvPr/>
        </p:nvPicPr>
        <p:blipFill>
          <a:blip r:embed="rId17"/>
          <a:stretch>
            <a:fillRect/>
          </a:stretch>
        </p:blipFill>
        <p:spPr>
          <a:xfrm>
            <a:off x="5124220" y="7951823"/>
            <a:ext cx="638098" cy="638099"/>
          </a:xfrm>
          <a:prstGeom prst="rect">
            <a:avLst/>
          </a:prstGeom>
          <a:ln w="12700">
            <a:miter lim="400000"/>
          </a:ln>
        </p:spPr>
      </p:pic>
      <p:pic>
        <p:nvPicPr>
          <p:cNvPr id="1220" name="Bild" descr="Bild"/>
          <p:cNvPicPr>
            <a:picLocks noChangeAspect="1"/>
          </p:cNvPicPr>
          <p:nvPr/>
        </p:nvPicPr>
        <p:blipFill>
          <a:blip r:embed="rId18"/>
          <a:stretch>
            <a:fillRect/>
          </a:stretch>
        </p:blipFill>
        <p:spPr>
          <a:xfrm>
            <a:off x="238626" y="8915248"/>
            <a:ext cx="1234489" cy="638098"/>
          </a:xfrm>
          <a:prstGeom prst="rect">
            <a:avLst/>
          </a:prstGeom>
          <a:ln w="12700">
            <a:miter lim="400000"/>
          </a:ln>
        </p:spPr>
      </p:pic>
      <p:pic>
        <p:nvPicPr>
          <p:cNvPr id="1221" name="Bild" descr="Bild"/>
          <p:cNvPicPr>
            <a:picLocks noChangeAspect="1"/>
          </p:cNvPicPr>
          <p:nvPr/>
        </p:nvPicPr>
        <p:blipFill>
          <a:blip r:embed="rId19"/>
          <a:stretch>
            <a:fillRect/>
          </a:stretch>
        </p:blipFill>
        <p:spPr>
          <a:xfrm>
            <a:off x="1546009" y="8915248"/>
            <a:ext cx="1830881" cy="638098"/>
          </a:xfrm>
          <a:prstGeom prst="rect">
            <a:avLst/>
          </a:prstGeom>
          <a:ln w="12700">
            <a:miter lim="400000"/>
          </a:ln>
        </p:spPr>
      </p:pic>
      <p:pic>
        <p:nvPicPr>
          <p:cNvPr id="1222" name="Bild" descr="Bild"/>
          <p:cNvPicPr>
            <a:picLocks noChangeAspect="1"/>
          </p:cNvPicPr>
          <p:nvPr/>
        </p:nvPicPr>
        <p:blipFill>
          <a:blip r:embed="rId20"/>
          <a:stretch>
            <a:fillRect/>
          </a:stretch>
        </p:blipFill>
        <p:spPr>
          <a:xfrm>
            <a:off x="7057605" y="7941760"/>
            <a:ext cx="1234490" cy="638098"/>
          </a:xfrm>
          <a:prstGeom prst="rect">
            <a:avLst/>
          </a:prstGeom>
          <a:ln w="12700">
            <a:miter lim="400000"/>
          </a:ln>
        </p:spPr>
      </p:pic>
      <p:pic>
        <p:nvPicPr>
          <p:cNvPr id="1223" name="Bild" descr="Bild"/>
          <p:cNvPicPr>
            <a:picLocks noChangeAspect="1"/>
          </p:cNvPicPr>
          <p:nvPr/>
        </p:nvPicPr>
        <p:blipFill>
          <a:blip r:embed="rId21"/>
          <a:stretch>
            <a:fillRect/>
          </a:stretch>
        </p:blipFill>
        <p:spPr>
          <a:xfrm>
            <a:off x="7064487" y="1441665"/>
            <a:ext cx="1220915" cy="631081"/>
          </a:xfrm>
          <a:prstGeom prst="rect">
            <a:avLst/>
          </a:prstGeom>
          <a:ln w="12700">
            <a:miter lim="400000"/>
          </a:ln>
        </p:spPr>
      </p:pic>
      <p:pic>
        <p:nvPicPr>
          <p:cNvPr id="1224" name="Bild" descr="Bild"/>
          <p:cNvPicPr>
            <a:picLocks noChangeAspect="1"/>
          </p:cNvPicPr>
          <p:nvPr/>
        </p:nvPicPr>
        <p:blipFill>
          <a:blip r:embed="rId22"/>
          <a:stretch>
            <a:fillRect/>
          </a:stretch>
        </p:blipFill>
        <p:spPr>
          <a:xfrm>
            <a:off x="8247256" y="1438157"/>
            <a:ext cx="638098" cy="638098"/>
          </a:xfrm>
          <a:prstGeom prst="rect">
            <a:avLst/>
          </a:prstGeom>
          <a:ln w="12700">
            <a:miter lim="400000"/>
          </a:ln>
        </p:spPr>
      </p:pic>
      <p:pic>
        <p:nvPicPr>
          <p:cNvPr id="1225" name="Bild" descr="Bild"/>
          <p:cNvPicPr>
            <a:picLocks noChangeAspect="1"/>
          </p:cNvPicPr>
          <p:nvPr/>
        </p:nvPicPr>
        <p:blipFill>
          <a:blip r:embed="rId23"/>
          <a:stretch>
            <a:fillRect/>
          </a:stretch>
        </p:blipFill>
        <p:spPr>
          <a:xfrm>
            <a:off x="8952106" y="1444354"/>
            <a:ext cx="1220915" cy="631082"/>
          </a:xfrm>
          <a:prstGeom prst="rect">
            <a:avLst/>
          </a:prstGeom>
          <a:ln w="12700">
            <a:miter lim="400000"/>
          </a:ln>
        </p:spPr>
      </p:pic>
      <p:pic>
        <p:nvPicPr>
          <p:cNvPr id="1226" name="Bild" descr="Bild"/>
          <p:cNvPicPr>
            <a:picLocks noChangeAspect="1"/>
          </p:cNvPicPr>
          <p:nvPr/>
        </p:nvPicPr>
        <p:blipFill>
          <a:blip r:embed="rId24"/>
          <a:stretch>
            <a:fillRect/>
          </a:stretch>
        </p:blipFill>
        <p:spPr>
          <a:xfrm>
            <a:off x="7054954" y="2359754"/>
            <a:ext cx="1836373" cy="640012"/>
          </a:xfrm>
          <a:prstGeom prst="rect">
            <a:avLst/>
          </a:prstGeom>
          <a:ln w="12700">
            <a:miter lim="400000"/>
          </a:ln>
        </p:spPr>
      </p:pic>
      <p:pic>
        <p:nvPicPr>
          <p:cNvPr id="1227" name="Bild" descr="Bild"/>
          <p:cNvPicPr>
            <a:picLocks noChangeAspect="1"/>
          </p:cNvPicPr>
          <p:nvPr/>
        </p:nvPicPr>
        <p:blipFill>
          <a:blip r:embed="rId25"/>
          <a:stretch>
            <a:fillRect/>
          </a:stretch>
        </p:blipFill>
        <p:spPr>
          <a:xfrm>
            <a:off x="8839926" y="3276331"/>
            <a:ext cx="638098" cy="638098"/>
          </a:xfrm>
          <a:prstGeom prst="rect">
            <a:avLst/>
          </a:prstGeom>
          <a:ln w="12700">
            <a:miter lim="400000"/>
          </a:ln>
        </p:spPr>
      </p:pic>
      <p:pic>
        <p:nvPicPr>
          <p:cNvPr id="1228" name="Bild" descr="Bild"/>
          <p:cNvPicPr>
            <a:picLocks noChangeAspect="1"/>
          </p:cNvPicPr>
          <p:nvPr/>
        </p:nvPicPr>
        <p:blipFill>
          <a:blip r:embed="rId26"/>
          <a:stretch>
            <a:fillRect/>
          </a:stretch>
        </p:blipFill>
        <p:spPr>
          <a:xfrm>
            <a:off x="7049598" y="3276331"/>
            <a:ext cx="1830881" cy="638098"/>
          </a:xfrm>
          <a:prstGeom prst="rect">
            <a:avLst/>
          </a:prstGeom>
          <a:ln w="12700">
            <a:miter lim="400000"/>
          </a:ln>
        </p:spPr>
      </p:pic>
      <p:pic>
        <p:nvPicPr>
          <p:cNvPr id="1229" name="Bild" descr="Bild"/>
          <p:cNvPicPr>
            <a:picLocks noChangeAspect="1"/>
          </p:cNvPicPr>
          <p:nvPr/>
        </p:nvPicPr>
        <p:blipFill>
          <a:blip r:embed="rId27"/>
          <a:stretch>
            <a:fillRect/>
          </a:stretch>
        </p:blipFill>
        <p:spPr>
          <a:xfrm>
            <a:off x="8056318" y="3203963"/>
            <a:ext cx="231054" cy="233136"/>
          </a:xfrm>
          <a:prstGeom prst="rect">
            <a:avLst/>
          </a:prstGeom>
          <a:ln w="12700">
            <a:miter lim="400000"/>
          </a:ln>
        </p:spPr>
      </p:pic>
      <p:pic>
        <p:nvPicPr>
          <p:cNvPr id="1230" name="Bild" descr="Bild"/>
          <p:cNvPicPr>
            <a:picLocks noChangeAspect="1"/>
          </p:cNvPicPr>
          <p:nvPr/>
        </p:nvPicPr>
        <p:blipFill>
          <a:blip r:embed="rId26"/>
          <a:srcRect l="65263"/>
          <a:stretch>
            <a:fillRect/>
          </a:stretch>
        </p:blipFill>
        <p:spPr>
          <a:xfrm>
            <a:off x="9405167" y="3276331"/>
            <a:ext cx="638080" cy="640201"/>
          </a:xfrm>
          <a:prstGeom prst="rect">
            <a:avLst/>
          </a:prstGeom>
          <a:ln w="12700">
            <a:miter lim="400000"/>
          </a:ln>
        </p:spPr>
      </p:pic>
      <p:pic>
        <p:nvPicPr>
          <p:cNvPr id="1231" name="Bild" descr="Bild"/>
          <p:cNvPicPr>
            <a:picLocks noChangeAspect="1"/>
          </p:cNvPicPr>
          <p:nvPr/>
        </p:nvPicPr>
        <p:blipFill>
          <a:blip r:embed="rId28"/>
          <a:stretch>
            <a:fillRect/>
          </a:stretch>
        </p:blipFill>
        <p:spPr>
          <a:xfrm>
            <a:off x="10005405" y="3282107"/>
            <a:ext cx="638098" cy="638098"/>
          </a:xfrm>
          <a:prstGeom prst="rect">
            <a:avLst/>
          </a:prstGeom>
          <a:ln w="12700">
            <a:miter lim="400000"/>
          </a:ln>
        </p:spPr>
      </p:pic>
      <p:pic>
        <p:nvPicPr>
          <p:cNvPr id="1232" name="Bild" descr="Bild"/>
          <p:cNvPicPr>
            <a:picLocks noChangeAspect="1"/>
          </p:cNvPicPr>
          <p:nvPr/>
        </p:nvPicPr>
        <p:blipFill>
          <a:blip r:embed="rId29"/>
          <a:stretch>
            <a:fillRect/>
          </a:stretch>
        </p:blipFill>
        <p:spPr>
          <a:xfrm>
            <a:off x="7053363" y="4222349"/>
            <a:ext cx="1830880" cy="638098"/>
          </a:xfrm>
          <a:prstGeom prst="rect">
            <a:avLst/>
          </a:prstGeom>
          <a:ln w="12700">
            <a:miter lim="400000"/>
          </a:ln>
        </p:spPr>
      </p:pic>
      <p:pic>
        <p:nvPicPr>
          <p:cNvPr id="1233" name="Bild" descr="Bild"/>
          <p:cNvPicPr>
            <a:picLocks noChangeAspect="1"/>
          </p:cNvPicPr>
          <p:nvPr/>
        </p:nvPicPr>
        <p:blipFill>
          <a:blip r:embed="rId30"/>
          <a:stretch>
            <a:fillRect/>
          </a:stretch>
        </p:blipFill>
        <p:spPr>
          <a:xfrm>
            <a:off x="8846437" y="4221741"/>
            <a:ext cx="638098" cy="638099"/>
          </a:xfrm>
          <a:prstGeom prst="rect">
            <a:avLst/>
          </a:prstGeom>
          <a:ln w="12700">
            <a:miter lim="400000"/>
          </a:ln>
        </p:spPr>
      </p:pic>
      <p:pic>
        <p:nvPicPr>
          <p:cNvPr id="1234" name="Bild" descr="Bild"/>
          <p:cNvPicPr>
            <a:picLocks noChangeAspect="1"/>
          </p:cNvPicPr>
          <p:nvPr/>
        </p:nvPicPr>
        <p:blipFill>
          <a:blip r:embed="rId23"/>
          <a:stretch>
            <a:fillRect/>
          </a:stretch>
        </p:blipFill>
        <p:spPr>
          <a:xfrm>
            <a:off x="9550430" y="4225857"/>
            <a:ext cx="1234489" cy="638098"/>
          </a:xfrm>
          <a:prstGeom prst="rect">
            <a:avLst/>
          </a:prstGeom>
          <a:ln w="12700">
            <a:miter lim="400000"/>
          </a:ln>
        </p:spPr>
      </p:pic>
      <p:pic>
        <p:nvPicPr>
          <p:cNvPr id="1235" name="Bild" descr="Bild"/>
          <p:cNvPicPr>
            <a:picLocks noChangeAspect="1"/>
          </p:cNvPicPr>
          <p:nvPr/>
        </p:nvPicPr>
        <p:blipFill>
          <a:blip r:embed="rId31"/>
          <a:stretch>
            <a:fillRect/>
          </a:stretch>
        </p:blipFill>
        <p:spPr>
          <a:xfrm>
            <a:off x="7049598" y="5157824"/>
            <a:ext cx="1830881" cy="638098"/>
          </a:xfrm>
          <a:prstGeom prst="rect">
            <a:avLst/>
          </a:prstGeom>
          <a:ln w="12700">
            <a:miter lim="400000"/>
          </a:ln>
        </p:spPr>
      </p:pic>
      <p:pic>
        <p:nvPicPr>
          <p:cNvPr id="1236" name="Bild" descr="Bild"/>
          <p:cNvPicPr>
            <a:picLocks noChangeAspect="1"/>
          </p:cNvPicPr>
          <p:nvPr/>
        </p:nvPicPr>
        <p:blipFill>
          <a:blip r:embed="rId32"/>
          <a:stretch>
            <a:fillRect/>
          </a:stretch>
        </p:blipFill>
        <p:spPr>
          <a:xfrm>
            <a:off x="8834570" y="5165748"/>
            <a:ext cx="638098" cy="638098"/>
          </a:xfrm>
          <a:prstGeom prst="rect">
            <a:avLst/>
          </a:prstGeom>
          <a:ln w="12700">
            <a:miter lim="400000"/>
          </a:ln>
        </p:spPr>
      </p:pic>
      <p:pic>
        <p:nvPicPr>
          <p:cNvPr id="1237" name="Bild" descr="Bild"/>
          <p:cNvPicPr>
            <a:picLocks noChangeAspect="1"/>
          </p:cNvPicPr>
          <p:nvPr/>
        </p:nvPicPr>
        <p:blipFill>
          <a:blip r:embed="rId33"/>
          <a:stretch>
            <a:fillRect/>
          </a:stretch>
        </p:blipFill>
        <p:spPr>
          <a:xfrm>
            <a:off x="9545350" y="5161333"/>
            <a:ext cx="1220915" cy="631081"/>
          </a:xfrm>
          <a:prstGeom prst="rect">
            <a:avLst/>
          </a:prstGeom>
          <a:ln w="12700">
            <a:miter lim="400000"/>
          </a:ln>
        </p:spPr>
      </p:pic>
      <p:pic>
        <p:nvPicPr>
          <p:cNvPr id="1238" name="Bild" descr="Bild"/>
          <p:cNvPicPr>
            <a:picLocks noChangeAspect="1"/>
          </p:cNvPicPr>
          <p:nvPr/>
        </p:nvPicPr>
        <p:blipFill>
          <a:blip r:embed="rId34"/>
          <a:stretch>
            <a:fillRect/>
          </a:stretch>
        </p:blipFill>
        <p:spPr>
          <a:xfrm>
            <a:off x="10848220" y="5165748"/>
            <a:ext cx="1234489" cy="638098"/>
          </a:xfrm>
          <a:prstGeom prst="rect">
            <a:avLst/>
          </a:prstGeom>
          <a:ln w="12700">
            <a:miter lim="400000"/>
          </a:ln>
        </p:spPr>
      </p:pic>
      <p:pic>
        <p:nvPicPr>
          <p:cNvPr id="1239" name="Bild" descr="Bild"/>
          <p:cNvPicPr>
            <a:picLocks noChangeAspect="1"/>
          </p:cNvPicPr>
          <p:nvPr/>
        </p:nvPicPr>
        <p:blipFill>
          <a:blip r:embed="rId35"/>
          <a:stretch>
            <a:fillRect/>
          </a:stretch>
        </p:blipFill>
        <p:spPr>
          <a:xfrm>
            <a:off x="7053363" y="6081017"/>
            <a:ext cx="1238193" cy="640012"/>
          </a:xfrm>
          <a:prstGeom prst="rect">
            <a:avLst/>
          </a:prstGeom>
          <a:ln w="12700">
            <a:miter lim="400000"/>
          </a:ln>
        </p:spPr>
      </p:pic>
      <p:pic>
        <p:nvPicPr>
          <p:cNvPr id="1240" name="Bild" descr="Bild"/>
          <p:cNvPicPr>
            <a:picLocks noChangeAspect="1"/>
          </p:cNvPicPr>
          <p:nvPr/>
        </p:nvPicPr>
        <p:blipFill>
          <a:blip r:embed="rId36"/>
          <a:stretch>
            <a:fillRect/>
          </a:stretch>
        </p:blipFill>
        <p:spPr>
          <a:xfrm>
            <a:off x="8235103" y="6077885"/>
            <a:ext cx="638098" cy="638098"/>
          </a:xfrm>
          <a:prstGeom prst="rect">
            <a:avLst/>
          </a:prstGeom>
          <a:ln w="12700">
            <a:miter lim="400000"/>
          </a:ln>
        </p:spPr>
      </p:pic>
      <p:pic>
        <p:nvPicPr>
          <p:cNvPr id="1241" name="Bild" descr="Bild"/>
          <p:cNvPicPr>
            <a:picLocks noChangeAspect="1"/>
          </p:cNvPicPr>
          <p:nvPr/>
        </p:nvPicPr>
        <p:blipFill>
          <a:blip r:embed="rId37"/>
          <a:stretch>
            <a:fillRect/>
          </a:stretch>
        </p:blipFill>
        <p:spPr>
          <a:xfrm>
            <a:off x="8933166" y="6076656"/>
            <a:ext cx="1234489" cy="638098"/>
          </a:xfrm>
          <a:prstGeom prst="rect">
            <a:avLst/>
          </a:prstGeom>
          <a:ln w="12700">
            <a:miter lim="400000"/>
          </a:ln>
        </p:spPr>
      </p:pic>
      <p:pic>
        <p:nvPicPr>
          <p:cNvPr id="1242" name="Bild" descr="Bild"/>
          <p:cNvPicPr>
            <a:picLocks noChangeAspect="1"/>
          </p:cNvPicPr>
          <p:nvPr/>
        </p:nvPicPr>
        <p:blipFill>
          <a:blip r:embed="rId38"/>
          <a:stretch>
            <a:fillRect/>
          </a:stretch>
        </p:blipFill>
        <p:spPr>
          <a:xfrm>
            <a:off x="9673769" y="7047769"/>
            <a:ext cx="1234489" cy="638098"/>
          </a:xfrm>
          <a:prstGeom prst="rect">
            <a:avLst/>
          </a:prstGeom>
          <a:ln w="12700">
            <a:miter lim="400000"/>
          </a:ln>
        </p:spPr>
      </p:pic>
      <p:pic>
        <p:nvPicPr>
          <p:cNvPr id="1243" name="Bild" descr="Bild"/>
          <p:cNvPicPr>
            <a:picLocks noChangeAspect="1"/>
          </p:cNvPicPr>
          <p:nvPr/>
        </p:nvPicPr>
        <p:blipFill>
          <a:blip r:embed="rId39"/>
          <a:stretch>
            <a:fillRect/>
          </a:stretch>
        </p:blipFill>
        <p:spPr>
          <a:xfrm>
            <a:off x="7069280" y="7032829"/>
            <a:ext cx="1234490" cy="638098"/>
          </a:xfrm>
          <a:prstGeom prst="rect">
            <a:avLst/>
          </a:prstGeom>
          <a:ln w="12700">
            <a:miter lim="400000"/>
          </a:ln>
        </p:spPr>
      </p:pic>
      <p:pic>
        <p:nvPicPr>
          <p:cNvPr id="1244" name="Bild" descr="Bild"/>
          <p:cNvPicPr>
            <a:picLocks noChangeAspect="1"/>
          </p:cNvPicPr>
          <p:nvPr/>
        </p:nvPicPr>
        <p:blipFill>
          <a:blip r:embed="rId40"/>
          <a:stretch>
            <a:fillRect/>
          </a:stretch>
        </p:blipFill>
        <p:spPr>
          <a:xfrm>
            <a:off x="8387385" y="7034948"/>
            <a:ext cx="638187" cy="638186"/>
          </a:xfrm>
          <a:prstGeom prst="rect">
            <a:avLst/>
          </a:prstGeom>
          <a:ln w="12700">
            <a:miter lim="400000"/>
          </a:ln>
        </p:spPr>
      </p:pic>
      <p:pic>
        <p:nvPicPr>
          <p:cNvPr id="1245" name="Bild" descr="Bild"/>
          <p:cNvPicPr>
            <a:picLocks noChangeAspect="1"/>
          </p:cNvPicPr>
          <p:nvPr/>
        </p:nvPicPr>
        <p:blipFill>
          <a:blip r:embed="rId41"/>
          <a:stretch>
            <a:fillRect/>
          </a:stretch>
        </p:blipFill>
        <p:spPr>
          <a:xfrm>
            <a:off x="8966019" y="7040661"/>
            <a:ext cx="638187" cy="638187"/>
          </a:xfrm>
          <a:prstGeom prst="rect">
            <a:avLst/>
          </a:prstGeom>
          <a:ln w="12700">
            <a:miter lim="400000"/>
          </a:ln>
        </p:spPr>
      </p:pic>
      <p:pic>
        <p:nvPicPr>
          <p:cNvPr id="1246" name="Bild" descr="Bild"/>
          <p:cNvPicPr>
            <a:picLocks noChangeAspect="1"/>
          </p:cNvPicPr>
          <p:nvPr/>
        </p:nvPicPr>
        <p:blipFill>
          <a:blip r:embed="rId42"/>
          <a:stretch>
            <a:fillRect/>
          </a:stretch>
        </p:blipFill>
        <p:spPr>
          <a:xfrm>
            <a:off x="248437" y="2366653"/>
            <a:ext cx="1820450" cy="634462"/>
          </a:xfrm>
          <a:prstGeom prst="rect">
            <a:avLst/>
          </a:prstGeom>
          <a:ln w="12700">
            <a:miter lim="400000"/>
          </a:ln>
        </p:spPr>
      </p:pic>
      <p:pic>
        <p:nvPicPr>
          <p:cNvPr id="1247" name="Bild" descr="Bild"/>
          <p:cNvPicPr>
            <a:picLocks noChangeAspect="1"/>
          </p:cNvPicPr>
          <p:nvPr/>
        </p:nvPicPr>
        <p:blipFill>
          <a:blip r:embed="rId43"/>
          <a:stretch>
            <a:fillRect/>
          </a:stretch>
        </p:blipFill>
        <p:spPr>
          <a:xfrm>
            <a:off x="4078002" y="3328606"/>
            <a:ext cx="1824016" cy="635705"/>
          </a:xfrm>
          <a:prstGeom prst="rect">
            <a:avLst/>
          </a:prstGeom>
          <a:ln w="12700">
            <a:miter lim="400000"/>
          </a:ln>
        </p:spPr>
      </p:pic>
      <p:pic>
        <p:nvPicPr>
          <p:cNvPr id="1248" name="Bild" descr="Bild"/>
          <p:cNvPicPr>
            <a:picLocks noChangeAspect="1"/>
          </p:cNvPicPr>
          <p:nvPr/>
        </p:nvPicPr>
        <p:blipFill>
          <a:blip r:embed="rId44"/>
          <a:stretch>
            <a:fillRect/>
          </a:stretch>
        </p:blipFill>
        <p:spPr>
          <a:xfrm>
            <a:off x="254474" y="3331228"/>
            <a:ext cx="1808182" cy="630187"/>
          </a:xfrm>
          <a:prstGeom prst="rect">
            <a:avLst/>
          </a:prstGeom>
          <a:ln w="12700">
            <a:miter lim="400000"/>
          </a:ln>
        </p:spPr>
      </p:pic>
      <p:pic>
        <p:nvPicPr>
          <p:cNvPr id="1249" name="Bild" descr="Bild"/>
          <p:cNvPicPr>
            <a:picLocks noChangeAspect="1"/>
          </p:cNvPicPr>
          <p:nvPr/>
        </p:nvPicPr>
        <p:blipFill>
          <a:blip r:embed="rId45"/>
          <a:stretch>
            <a:fillRect/>
          </a:stretch>
        </p:blipFill>
        <p:spPr>
          <a:xfrm>
            <a:off x="3453628" y="8915485"/>
            <a:ext cx="1234490" cy="638098"/>
          </a:xfrm>
          <a:prstGeom prst="rect">
            <a:avLst/>
          </a:prstGeom>
          <a:ln w="12700">
            <a:miter lim="400000"/>
          </a:ln>
        </p:spPr>
      </p:pic>
      <p:pic>
        <p:nvPicPr>
          <p:cNvPr id="1250" name="Bild" descr="Bild"/>
          <p:cNvPicPr>
            <a:picLocks noChangeAspect="1"/>
          </p:cNvPicPr>
          <p:nvPr/>
        </p:nvPicPr>
        <p:blipFill>
          <a:blip r:embed="rId46"/>
          <a:srcRect l="65322"/>
          <a:stretch>
            <a:fillRect/>
          </a:stretch>
        </p:blipFill>
        <p:spPr>
          <a:xfrm>
            <a:off x="2040960" y="7951823"/>
            <a:ext cx="637906" cy="641111"/>
          </a:xfrm>
          <a:prstGeom prst="rect">
            <a:avLst/>
          </a:prstGeom>
          <a:ln w="12700">
            <a:miter lim="400000"/>
          </a:ln>
        </p:spPr>
      </p:pic>
      <p:pic>
        <p:nvPicPr>
          <p:cNvPr id="1251" name="Bild" descr="Bild"/>
          <p:cNvPicPr>
            <a:picLocks noChangeAspect="1"/>
          </p:cNvPicPr>
          <p:nvPr/>
        </p:nvPicPr>
        <p:blipFill>
          <a:blip r:embed="rId47"/>
          <a:srcRect l="65089"/>
          <a:stretch>
            <a:fillRect/>
          </a:stretch>
        </p:blipFill>
        <p:spPr>
          <a:xfrm>
            <a:off x="2614781" y="7950661"/>
            <a:ext cx="647702" cy="646623"/>
          </a:xfrm>
          <a:prstGeom prst="rect">
            <a:avLst/>
          </a:prstGeom>
          <a:ln w="12700">
            <a:miter lim="400000"/>
          </a:ln>
        </p:spPr>
      </p:pic>
      <p:pic>
        <p:nvPicPr>
          <p:cNvPr id="1252" name="Bild" descr="Bild"/>
          <p:cNvPicPr>
            <a:picLocks noChangeAspect="1"/>
          </p:cNvPicPr>
          <p:nvPr/>
        </p:nvPicPr>
        <p:blipFill>
          <a:blip r:embed="rId48"/>
          <a:stretch>
            <a:fillRect/>
          </a:stretch>
        </p:blipFill>
        <p:spPr>
          <a:xfrm>
            <a:off x="2301642" y="1381977"/>
            <a:ext cx="1234489" cy="638098"/>
          </a:xfrm>
          <a:prstGeom prst="rect">
            <a:avLst/>
          </a:prstGeom>
          <a:ln w="12700">
            <a:miter lim="400000"/>
          </a:ln>
        </p:spPr>
      </p:pic>
      <p:pic>
        <p:nvPicPr>
          <p:cNvPr id="1253" name="Bild" descr="Bild"/>
          <p:cNvPicPr>
            <a:picLocks noChangeAspect="1"/>
          </p:cNvPicPr>
          <p:nvPr/>
        </p:nvPicPr>
        <p:blipFill>
          <a:blip r:embed="rId49"/>
          <a:stretch>
            <a:fillRect/>
          </a:stretch>
        </p:blipFill>
        <p:spPr>
          <a:xfrm>
            <a:off x="1551224" y="5186614"/>
            <a:ext cx="1820450" cy="634462"/>
          </a:xfrm>
          <a:prstGeom prst="rect">
            <a:avLst/>
          </a:prstGeom>
          <a:ln w="12700">
            <a:miter lim="400000"/>
          </a:ln>
        </p:spPr>
      </p:pic>
      <p:pic>
        <p:nvPicPr>
          <p:cNvPr id="1254" name="Bild" descr="Bild"/>
          <p:cNvPicPr>
            <a:picLocks noChangeAspect="1"/>
          </p:cNvPicPr>
          <p:nvPr/>
        </p:nvPicPr>
        <p:blipFill>
          <a:blip r:embed="rId50"/>
          <a:stretch>
            <a:fillRect/>
          </a:stretch>
        </p:blipFill>
        <p:spPr>
          <a:xfrm>
            <a:off x="3324406" y="5182978"/>
            <a:ext cx="638098" cy="638099"/>
          </a:xfrm>
          <a:prstGeom prst="rect">
            <a:avLst/>
          </a:prstGeom>
          <a:ln w="12700">
            <a:miter lim="400000"/>
          </a:ln>
        </p:spPr>
      </p:pic>
      <p:pic>
        <p:nvPicPr>
          <p:cNvPr id="1255" name="Bild" descr="Bild"/>
          <p:cNvPicPr>
            <a:picLocks noChangeAspect="1"/>
          </p:cNvPicPr>
          <p:nvPr/>
        </p:nvPicPr>
        <p:blipFill>
          <a:blip r:embed="rId51"/>
          <a:stretch>
            <a:fillRect/>
          </a:stretch>
        </p:blipFill>
        <p:spPr>
          <a:xfrm>
            <a:off x="4055542" y="5190122"/>
            <a:ext cx="629983" cy="62998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Auf dem Spielplatz"/>
          <p:cNvSpPr txBox="1">
            <a:spLocks noGrp="1"/>
          </p:cNvSpPr>
          <p:nvPr>
            <p:ph type="title"/>
          </p:nvPr>
        </p:nvSpPr>
        <p:spPr>
          <a:xfrm>
            <a:off x="133524" y="-17335"/>
            <a:ext cx="12783636" cy="1088282"/>
          </a:xfrm>
          <a:prstGeom prst="rect">
            <a:avLst/>
          </a:prstGeom>
        </p:spPr>
        <p:txBody>
          <a:bodyPr/>
          <a:lstStyle>
            <a:lvl1pPr algn="l">
              <a:defRPr sz="3200">
                <a:latin typeface="ABeZeh"/>
                <a:ea typeface="ABeZeh"/>
                <a:cs typeface="ABeZeh"/>
                <a:sym typeface="ABeZeh"/>
              </a:defRPr>
            </a:lvl1pPr>
          </a:lstStyle>
          <a:p>
            <a:r>
              <a:t>Auf dem Spielplatz</a:t>
            </a:r>
          </a:p>
        </p:txBody>
      </p:sp>
      <p:sp>
        <p:nvSpPr>
          <p:cNvPr id="1258" name="Rechteck"/>
          <p:cNvSpPr/>
          <p:nvPr/>
        </p:nvSpPr>
        <p:spPr>
          <a:xfrm>
            <a:off x="121127" y="1026739"/>
            <a:ext cx="6731119"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59" name="Rechteck"/>
          <p:cNvSpPr/>
          <p:nvPr/>
        </p:nvSpPr>
        <p:spPr>
          <a:xfrm>
            <a:off x="6934200" y="1026739"/>
            <a:ext cx="6731118"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60" name="Willst du nach Hause?"/>
          <p:cNvSpPr txBox="1"/>
          <p:nvPr/>
        </p:nvSpPr>
        <p:spPr>
          <a:xfrm>
            <a:off x="253993" y="107104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Willst du nach Hause?</a:t>
            </a:r>
          </a:p>
        </p:txBody>
      </p:sp>
      <p:sp>
        <p:nvSpPr>
          <p:cNvPr id="1261" name="Spielst du mit?"/>
          <p:cNvSpPr txBox="1"/>
          <p:nvPr/>
        </p:nvSpPr>
        <p:spPr>
          <a:xfrm>
            <a:off x="238075" y="207654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Spielst du mit?</a:t>
            </a:r>
          </a:p>
        </p:txBody>
      </p:sp>
      <p:sp>
        <p:nvSpPr>
          <p:cNvPr id="1262" name="Wie hoch/weit?"/>
          <p:cNvSpPr txBox="1"/>
          <p:nvPr/>
        </p:nvSpPr>
        <p:spPr>
          <a:xfrm>
            <a:off x="253993" y="30312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hoch/weit?</a:t>
            </a:r>
          </a:p>
        </p:txBody>
      </p:sp>
      <p:sp>
        <p:nvSpPr>
          <p:cNvPr id="1263" name="Warum schon nach Hause?"/>
          <p:cNvSpPr txBox="1"/>
          <p:nvPr/>
        </p:nvSpPr>
        <p:spPr>
          <a:xfrm>
            <a:off x="246177" y="395597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Warum schon nach Hause?</a:t>
            </a:r>
          </a:p>
        </p:txBody>
      </p:sp>
      <p:sp>
        <p:nvSpPr>
          <p:cNvPr id="1264" name="Wann sehen wir uns?"/>
          <p:cNvSpPr txBox="1"/>
          <p:nvPr/>
        </p:nvSpPr>
        <p:spPr>
          <a:xfrm>
            <a:off x="262094" y="4910670"/>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sehen wir uns?</a:t>
            </a:r>
          </a:p>
        </p:txBody>
      </p:sp>
      <p:sp>
        <p:nvSpPr>
          <p:cNvPr id="1265" name="Wie spät ist es?"/>
          <p:cNvSpPr txBox="1"/>
          <p:nvPr/>
        </p:nvSpPr>
        <p:spPr>
          <a:xfrm>
            <a:off x="250228" y="583086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spät ist es?</a:t>
            </a:r>
          </a:p>
        </p:txBody>
      </p:sp>
      <p:sp>
        <p:nvSpPr>
          <p:cNvPr id="1266" name="Hast du Schmerzen?"/>
          <p:cNvSpPr txBox="1"/>
          <p:nvPr/>
        </p:nvSpPr>
        <p:spPr>
          <a:xfrm>
            <a:off x="266145" y="677285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Hast du Schmerzen?</a:t>
            </a:r>
          </a:p>
        </p:txBody>
      </p:sp>
      <p:sp>
        <p:nvSpPr>
          <p:cNvPr id="1267" name="Noch mal?"/>
          <p:cNvSpPr txBox="1"/>
          <p:nvPr/>
        </p:nvSpPr>
        <p:spPr>
          <a:xfrm>
            <a:off x="258330" y="772300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mal?</a:t>
            </a:r>
          </a:p>
        </p:txBody>
      </p:sp>
      <p:sp>
        <p:nvSpPr>
          <p:cNvPr id="1268" name="Kann ich auch mal …?"/>
          <p:cNvSpPr txBox="1"/>
          <p:nvPr/>
        </p:nvSpPr>
        <p:spPr>
          <a:xfrm>
            <a:off x="248847" y="863959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Kann ich auch mal …?</a:t>
            </a:r>
          </a:p>
        </p:txBody>
      </p:sp>
      <p:sp>
        <p:nvSpPr>
          <p:cNvPr id="1269" name="Ich möchte nach Hause."/>
          <p:cNvSpPr txBox="1"/>
          <p:nvPr/>
        </p:nvSpPr>
        <p:spPr>
          <a:xfrm>
            <a:off x="7064356" y="109594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nach Hause.</a:t>
            </a:r>
          </a:p>
        </p:txBody>
      </p:sp>
      <p:sp>
        <p:nvSpPr>
          <p:cNvPr id="1270" name="Hilf mir."/>
          <p:cNvSpPr txBox="1"/>
          <p:nvPr/>
        </p:nvSpPr>
        <p:spPr>
          <a:xfrm>
            <a:off x="7048438" y="205063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a:t>
            </a:r>
          </a:p>
        </p:txBody>
      </p:sp>
      <p:sp>
        <p:nvSpPr>
          <p:cNvPr id="1271" name="Ich möchte etwas/was essen"/>
          <p:cNvSpPr txBox="1"/>
          <p:nvPr/>
        </p:nvSpPr>
        <p:spPr>
          <a:xfrm>
            <a:off x="7064356" y="300532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etwas/was essen</a:t>
            </a:r>
          </a:p>
        </p:txBody>
      </p:sp>
      <p:sp>
        <p:nvSpPr>
          <p:cNvPr id="1272" name="Ich möchte etwas/was trinken."/>
          <p:cNvSpPr txBox="1"/>
          <p:nvPr/>
        </p:nvSpPr>
        <p:spPr>
          <a:xfrm>
            <a:off x="7056540" y="394277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etwas/was trinken.</a:t>
            </a:r>
          </a:p>
        </p:txBody>
      </p:sp>
      <p:sp>
        <p:nvSpPr>
          <p:cNvPr id="1273" name="Ich möchte auch."/>
          <p:cNvSpPr txBox="1"/>
          <p:nvPr/>
        </p:nvSpPr>
        <p:spPr>
          <a:xfrm>
            <a:off x="7072458" y="48974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auch.</a:t>
            </a:r>
          </a:p>
        </p:txBody>
      </p:sp>
      <p:sp>
        <p:nvSpPr>
          <p:cNvPr id="1274"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1275" name="Um etwas bitten"/>
          <p:cNvSpPr txBox="1"/>
          <p:nvPr/>
        </p:nvSpPr>
        <p:spPr>
          <a:xfrm>
            <a:off x="11712462" y="1095942"/>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1276" name="Bild" descr="Bild"/>
          <p:cNvPicPr>
            <a:picLocks noChangeAspect="1"/>
          </p:cNvPicPr>
          <p:nvPr/>
        </p:nvPicPr>
        <p:blipFill>
          <a:blip r:embed="rId2"/>
          <a:stretch>
            <a:fillRect/>
          </a:stretch>
        </p:blipFill>
        <p:spPr>
          <a:xfrm>
            <a:off x="258043" y="5204119"/>
            <a:ext cx="1234490" cy="638099"/>
          </a:xfrm>
          <a:prstGeom prst="rect">
            <a:avLst/>
          </a:prstGeom>
          <a:ln w="12700">
            <a:miter lim="400000"/>
          </a:ln>
        </p:spPr>
      </p:pic>
      <p:pic>
        <p:nvPicPr>
          <p:cNvPr id="1277" name="Bild" descr="Bild"/>
          <p:cNvPicPr>
            <a:picLocks noChangeAspect="1"/>
          </p:cNvPicPr>
          <p:nvPr/>
        </p:nvPicPr>
        <p:blipFill>
          <a:blip r:embed="rId3"/>
          <a:stretch>
            <a:fillRect/>
          </a:stretch>
        </p:blipFill>
        <p:spPr>
          <a:xfrm>
            <a:off x="258043" y="3309709"/>
            <a:ext cx="1234490" cy="638099"/>
          </a:xfrm>
          <a:prstGeom prst="rect">
            <a:avLst/>
          </a:prstGeom>
          <a:ln w="12700">
            <a:miter lim="400000"/>
          </a:ln>
        </p:spPr>
      </p:pic>
      <p:pic>
        <p:nvPicPr>
          <p:cNvPr id="1278" name="Bild" descr="Bild"/>
          <p:cNvPicPr>
            <a:picLocks noChangeAspect="1"/>
          </p:cNvPicPr>
          <p:nvPr/>
        </p:nvPicPr>
        <p:blipFill>
          <a:blip r:embed="rId4"/>
          <a:stretch>
            <a:fillRect/>
          </a:stretch>
        </p:blipFill>
        <p:spPr>
          <a:xfrm>
            <a:off x="12685237" y="143397"/>
            <a:ext cx="960696" cy="801487"/>
          </a:xfrm>
          <a:prstGeom prst="rect">
            <a:avLst/>
          </a:prstGeom>
          <a:ln w="12700">
            <a:miter lim="400000"/>
          </a:ln>
        </p:spPr>
      </p:pic>
      <p:pic>
        <p:nvPicPr>
          <p:cNvPr id="1279" name="Bild" descr="Bild"/>
          <p:cNvPicPr>
            <a:picLocks noChangeAspect="1"/>
          </p:cNvPicPr>
          <p:nvPr/>
        </p:nvPicPr>
        <p:blipFill>
          <a:blip r:embed="rId5"/>
          <a:stretch>
            <a:fillRect/>
          </a:stretch>
        </p:blipFill>
        <p:spPr>
          <a:xfrm>
            <a:off x="258043" y="1415300"/>
            <a:ext cx="1234490" cy="638098"/>
          </a:xfrm>
          <a:prstGeom prst="rect">
            <a:avLst/>
          </a:prstGeom>
          <a:ln w="12700">
            <a:miter lim="400000"/>
          </a:ln>
        </p:spPr>
      </p:pic>
      <p:pic>
        <p:nvPicPr>
          <p:cNvPr id="1280" name="IMG_3784.png" descr="IMG_3784.png"/>
          <p:cNvPicPr>
            <a:picLocks noChangeAspect="1"/>
          </p:cNvPicPr>
          <p:nvPr/>
        </p:nvPicPr>
        <p:blipFill>
          <a:blip r:embed="rId6"/>
          <a:stretch>
            <a:fillRect/>
          </a:stretch>
        </p:blipFill>
        <p:spPr>
          <a:xfrm>
            <a:off x="789235" y="1377833"/>
            <a:ext cx="172106" cy="172107"/>
          </a:xfrm>
          <a:prstGeom prst="rect">
            <a:avLst/>
          </a:prstGeom>
          <a:ln w="12700">
            <a:miter lim="400000"/>
          </a:ln>
        </p:spPr>
      </p:pic>
      <p:pic>
        <p:nvPicPr>
          <p:cNvPr id="1281" name="Bild" descr="Bild"/>
          <p:cNvPicPr>
            <a:picLocks noChangeAspect="1"/>
          </p:cNvPicPr>
          <p:nvPr/>
        </p:nvPicPr>
        <p:blipFill>
          <a:blip r:embed="rId7"/>
          <a:stretch>
            <a:fillRect/>
          </a:stretch>
        </p:blipFill>
        <p:spPr>
          <a:xfrm>
            <a:off x="1558968" y="1419847"/>
            <a:ext cx="638098" cy="638098"/>
          </a:xfrm>
          <a:prstGeom prst="rect">
            <a:avLst/>
          </a:prstGeom>
          <a:ln w="12700">
            <a:miter lim="400000"/>
          </a:ln>
        </p:spPr>
      </p:pic>
      <p:pic>
        <p:nvPicPr>
          <p:cNvPr id="1282" name="Bild" descr="Bild"/>
          <p:cNvPicPr>
            <a:picLocks noChangeAspect="1"/>
          </p:cNvPicPr>
          <p:nvPr/>
        </p:nvPicPr>
        <p:blipFill>
          <a:blip r:embed="rId8"/>
          <a:stretch>
            <a:fillRect/>
          </a:stretch>
        </p:blipFill>
        <p:spPr>
          <a:xfrm>
            <a:off x="2258479" y="1420974"/>
            <a:ext cx="1238192" cy="640013"/>
          </a:xfrm>
          <a:prstGeom prst="rect">
            <a:avLst/>
          </a:prstGeom>
          <a:ln w="12700">
            <a:miter lim="400000"/>
          </a:ln>
        </p:spPr>
      </p:pic>
      <p:pic>
        <p:nvPicPr>
          <p:cNvPr id="1283" name="Bild" descr="Bild"/>
          <p:cNvPicPr>
            <a:picLocks noChangeAspect="1"/>
          </p:cNvPicPr>
          <p:nvPr/>
        </p:nvPicPr>
        <p:blipFill>
          <a:blip r:embed="rId9"/>
          <a:stretch>
            <a:fillRect/>
          </a:stretch>
        </p:blipFill>
        <p:spPr>
          <a:xfrm>
            <a:off x="256192" y="2429824"/>
            <a:ext cx="1238193" cy="640012"/>
          </a:xfrm>
          <a:prstGeom prst="rect">
            <a:avLst/>
          </a:prstGeom>
          <a:ln w="12700">
            <a:miter lim="400000"/>
          </a:ln>
        </p:spPr>
      </p:pic>
      <p:pic>
        <p:nvPicPr>
          <p:cNvPr id="1284" name="IMG_3784.png" descr="IMG_3784.png"/>
          <p:cNvPicPr>
            <a:picLocks noChangeAspect="1"/>
          </p:cNvPicPr>
          <p:nvPr/>
        </p:nvPicPr>
        <p:blipFill>
          <a:blip r:embed="rId6"/>
          <a:stretch>
            <a:fillRect/>
          </a:stretch>
        </p:blipFill>
        <p:spPr>
          <a:xfrm>
            <a:off x="789235" y="2418283"/>
            <a:ext cx="172106" cy="172106"/>
          </a:xfrm>
          <a:prstGeom prst="rect">
            <a:avLst/>
          </a:prstGeom>
          <a:ln w="12700">
            <a:miter lim="400000"/>
          </a:ln>
        </p:spPr>
      </p:pic>
      <p:pic>
        <p:nvPicPr>
          <p:cNvPr id="1285" name="Bild" descr="Bild"/>
          <p:cNvPicPr>
            <a:picLocks noChangeAspect="1"/>
          </p:cNvPicPr>
          <p:nvPr/>
        </p:nvPicPr>
        <p:blipFill>
          <a:blip r:embed="rId7"/>
          <a:stretch>
            <a:fillRect/>
          </a:stretch>
        </p:blipFill>
        <p:spPr>
          <a:xfrm>
            <a:off x="1558968" y="2431738"/>
            <a:ext cx="638098" cy="638098"/>
          </a:xfrm>
          <a:prstGeom prst="rect">
            <a:avLst/>
          </a:prstGeom>
          <a:ln w="12700">
            <a:miter lim="400000"/>
          </a:ln>
        </p:spPr>
      </p:pic>
      <p:pic>
        <p:nvPicPr>
          <p:cNvPr id="1286" name="Bild" descr="Bild"/>
          <p:cNvPicPr>
            <a:picLocks noChangeAspect="1"/>
          </p:cNvPicPr>
          <p:nvPr/>
        </p:nvPicPr>
        <p:blipFill>
          <a:blip r:embed="rId10"/>
          <a:stretch>
            <a:fillRect/>
          </a:stretch>
        </p:blipFill>
        <p:spPr>
          <a:xfrm>
            <a:off x="2258479" y="2429824"/>
            <a:ext cx="1234489" cy="638098"/>
          </a:xfrm>
          <a:prstGeom prst="rect">
            <a:avLst/>
          </a:prstGeom>
          <a:ln w="12700">
            <a:miter lim="400000"/>
          </a:ln>
        </p:spPr>
      </p:pic>
      <p:pic>
        <p:nvPicPr>
          <p:cNvPr id="1287" name="Bild" descr="Bild"/>
          <p:cNvPicPr>
            <a:picLocks noChangeAspect="1"/>
          </p:cNvPicPr>
          <p:nvPr/>
        </p:nvPicPr>
        <p:blipFill>
          <a:blip r:embed="rId11"/>
          <a:stretch>
            <a:fillRect/>
          </a:stretch>
        </p:blipFill>
        <p:spPr>
          <a:xfrm>
            <a:off x="1555746" y="3309709"/>
            <a:ext cx="1234489" cy="638099"/>
          </a:xfrm>
          <a:prstGeom prst="rect">
            <a:avLst/>
          </a:prstGeom>
          <a:ln w="12700">
            <a:miter lim="400000"/>
          </a:ln>
        </p:spPr>
      </p:pic>
      <p:pic>
        <p:nvPicPr>
          <p:cNvPr id="1288" name="Bild" descr="Bild"/>
          <p:cNvPicPr>
            <a:picLocks noChangeAspect="1"/>
          </p:cNvPicPr>
          <p:nvPr/>
        </p:nvPicPr>
        <p:blipFill>
          <a:blip r:embed="rId12"/>
          <a:stretch>
            <a:fillRect/>
          </a:stretch>
        </p:blipFill>
        <p:spPr>
          <a:xfrm>
            <a:off x="2856670" y="3317881"/>
            <a:ext cx="1830881" cy="638098"/>
          </a:xfrm>
          <a:prstGeom prst="rect">
            <a:avLst/>
          </a:prstGeom>
          <a:ln w="12700">
            <a:miter lim="400000"/>
          </a:ln>
        </p:spPr>
      </p:pic>
      <p:pic>
        <p:nvPicPr>
          <p:cNvPr id="1289" name="Bild" descr="Bild"/>
          <p:cNvPicPr>
            <a:picLocks noChangeAspect="1"/>
          </p:cNvPicPr>
          <p:nvPr/>
        </p:nvPicPr>
        <p:blipFill>
          <a:blip r:embed="rId13"/>
          <a:stretch>
            <a:fillRect/>
          </a:stretch>
        </p:blipFill>
        <p:spPr>
          <a:xfrm>
            <a:off x="1555746" y="4255652"/>
            <a:ext cx="1234489" cy="638098"/>
          </a:xfrm>
          <a:prstGeom prst="rect">
            <a:avLst/>
          </a:prstGeom>
          <a:ln w="12700">
            <a:miter lim="400000"/>
          </a:ln>
        </p:spPr>
      </p:pic>
      <p:pic>
        <p:nvPicPr>
          <p:cNvPr id="1290" name="Bild" descr="Bild"/>
          <p:cNvPicPr>
            <a:picLocks noChangeAspect="1"/>
          </p:cNvPicPr>
          <p:nvPr/>
        </p:nvPicPr>
        <p:blipFill>
          <a:blip r:embed="rId8"/>
          <a:stretch>
            <a:fillRect/>
          </a:stretch>
        </p:blipFill>
        <p:spPr>
          <a:xfrm>
            <a:off x="2851596" y="4253738"/>
            <a:ext cx="1238193" cy="640012"/>
          </a:xfrm>
          <a:prstGeom prst="rect">
            <a:avLst/>
          </a:prstGeom>
          <a:ln w="12700">
            <a:miter lim="400000"/>
          </a:ln>
        </p:spPr>
      </p:pic>
      <p:pic>
        <p:nvPicPr>
          <p:cNvPr id="1291" name="Bild" descr="Bild"/>
          <p:cNvPicPr>
            <a:picLocks noChangeAspect="1"/>
          </p:cNvPicPr>
          <p:nvPr/>
        </p:nvPicPr>
        <p:blipFill>
          <a:blip r:embed="rId14"/>
          <a:stretch>
            <a:fillRect/>
          </a:stretch>
        </p:blipFill>
        <p:spPr>
          <a:xfrm>
            <a:off x="1563284" y="5208016"/>
            <a:ext cx="1219413" cy="630305"/>
          </a:xfrm>
          <a:prstGeom prst="rect">
            <a:avLst/>
          </a:prstGeom>
          <a:ln w="12700">
            <a:miter lim="400000"/>
          </a:ln>
        </p:spPr>
      </p:pic>
      <p:pic>
        <p:nvPicPr>
          <p:cNvPr id="1292" name="Bild" descr="Bild"/>
          <p:cNvPicPr>
            <a:picLocks noChangeAspect="1"/>
          </p:cNvPicPr>
          <p:nvPr/>
        </p:nvPicPr>
        <p:blipFill>
          <a:blip r:embed="rId15"/>
          <a:stretch>
            <a:fillRect/>
          </a:stretch>
        </p:blipFill>
        <p:spPr>
          <a:xfrm>
            <a:off x="2853448" y="5210344"/>
            <a:ext cx="638098" cy="638098"/>
          </a:xfrm>
          <a:prstGeom prst="rect">
            <a:avLst/>
          </a:prstGeom>
          <a:ln w="12700">
            <a:miter lim="400000"/>
          </a:ln>
        </p:spPr>
      </p:pic>
      <p:pic>
        <p:nvPicPr>
          <p:cNvPr id="1293" name="Bild" descr="Bild"/>
          <p:cNvPicPr>
            <a:picLocks noChangeAspect="1"/>
          </p:cNvPicPr>
          <p:nvPr/>
        </p:nvPicPr>
        <p:blipFill>
          <a:blip r:embed="rId16"/>
          <a:stretch>
            <a:fillRect/>
          </a:stretch>
        </p:blipFill>
        <p:spPr>
          <a:xfrm>
            <a:off x="3562296" y="5218137"/>
            <a:ext cx="1219414" cy="630305"/>
          </a:xfrm>
          <a:prstGeom prst="rect">
            <a:avLst/>
          </a:prstGeom>
          <a:ln w="12700">
            <a:miter lim="400000"/>
          </a:ln>
        </p:spPr>
      </p:pic>
      <p:pic>
        <p:nvPicPr>
          <p:cNvPr id="1294" name="Bild" descr="Bild"/>
          <p:cNvPicPr>
            <a:picLocks noChangeAspect="1"/>
          </p:cNvPicPr>
          <p:nvPr/>
        </p:nvPicPr>
        <p:blipFill>
          <a:blip r:embed="rId17"/>
          <a:stretch>
            <a:fillRect/>
          </a:stretch>
        </p:blipFill>
        <p:spPr>
          <a:xfrm>
            <a:off x="256192" y="7104374"/>
            <a:ext cx="1238193" cy="640013"/>
          </a:xfrm>
          <a:prstGeom prst="rect">
            <a:avLst/>
          </a:prstGeom>
          <a:ln w="12700">
            <a:miter lim="400000"/>
          </a:ln>
        </p:spPr>
      </p:pic>
      <p:pic>
        <p:nvPicPr>
          <p:cNvPr id="1295" name="IMG_3784.png" descr="IMG_3784.png"/>
          <p:cNvPicPr>
            <a:picLocks noChangeAspect="1"/>
          </p:cNvPicPr>
          <p:nvPr/>
        </p:nvPicPr>
        <p:blipFill>
          <a:blip r:embed="rId6"/>
          <a:stretch>
            <a:fillRect/>
          </a:stretch>
        </p:blipFill>
        <p:spPr>
          <a:xfrm>
            <a:off x="789235" y="7076929"/>
            <a:ext cx="172106" cy="172106"/>
          </a:xfrm>
          <a:prstGeom prst="rect">
            <a:avLst/>
          </a:prstGeom>
          <a:ln w="12700">
            <a:miter lim="400000"/>
          </a:ln>
        </p:spPr>
      </p:pic>
      <p:pic>
        <p:nvPicPr>
          <p:cNvPr id="1296" name="Bild" descr="Bild"/>
          <p:cNvPicPr>
            <a:picLocks noChangeAspect="1"/>
          </p:cNvPicPr>
          <p:nvPr/>
        </p:nvPicPr>
        <p:blipFill>
          <a:blip r:embed="rId7"/>
          <a:stretch>
            <a:fillRect/>
          </a:stretch>
        </p:blipFill>
        <p:spPr>
          <a:xfrm>
            <a:off x="1558968" y="7098510"/>
            <a:ext cx="638098" cy="638098"/>
          </a:xfrm>
          <a:prstGeom prst="rect">
            <a:avLst/>
          </a:prstGeom>
          <a:ln w="12700">
            <a:miter lim="400000"/>
          </a:ln>
        </p:spPr>
      </p:pic>
      <p:pic>
        <p:nvPicPr>
          <p:cNvPr id="1297" name="Bild" descr="Bild"/>
          <p:cNvPicPr>
            <a:picLocks noChangeAspect="1"/>
          </p:cNvPicPr>
          <p:nvPr/>
        </p:nvPicPr>
        <p:blipFill>
          <a:blip r:embed="rId18"/>
          <a:stretch>
            <a:fillRect/>
          </a:stretch>
        </p:blipFill>
        <p:spPr>
          <a:xfrm>
            <a:off x="2257056" y="7105332"/>
            <a:ext cx="1830881" cy="638098"/>
          </a:xfrm>
          <a:prstGeom prst="rect">
            <a:avLst/>
          </a:prstGeom>
          <a:ln w="12700">
            <a:miter lim="400000"/>
          </a:ln>
        </p:spPr>
      </p:pic>
      <p:pic>
        <p:nvPicPr>
          <p:cNvPr id="1298" name="Bild" descr="Bild"/>
          <p:cNvPicPr>
            <a:picLocks noChangeAspect="1"/>
          </p:cNvPicPr>
          <p:nvPr/>
        </p:nvPicPr>
        <p:blipFill>
          <a:blip r:embed="rId19"/>
          <a:stretch>
            <a:fillRect/>
          </a:stretch>
        </p:blipFill>
        <p:spPr>
          <a:xfrm>
            <a:off x="257949" y="8035017"/>
            <a:ext cx="1234489" cy="638098"/>
          </a:xfrm>
          <a:prstGeom prst="rect">
            <a:avLst/>
          </a:prstGeom>
          <a:ln w="12700">
            <a:miter lim="400000"/>
          </a:ln>
        </p:spPr>
      </p:pic>
      <p:pic>
        <p:nvPicPr>
          <p:cNvPr id="1299" name="Bild" descr="Bild"/>
          <p:cNvPicPr>
            <a:picLocks noChangeAspect="1"/>
          </p:cNvPicPr>
          <p:nvPr/>
        </p:nvPicPr>
        <p:blipFill>
          <a:blip r:embed="rId20"/>
          <a:stretch>
            <a:fillRect/>
          </a:stretch>
        </p:blipFill>
        <p:spPr>
          <a:xfrm>
            <a:off x="7048438" y="2361456"/>
            <a:ext cx="1836374" cy="640012"/>
          </a:xfrm>
          <a:prstGeom prst="rect">
            <a:avLst/>
          </a:prstGeom>
          <a:ln w="12700">
            <a:miter lim="400000"/>
          </a:ln>
        </p:spPr>
      </p:pic>
      <p:pic>
        <p:nvPicPr>
          <p:cNvPr id="1300" name="Bild" descr="Bild"/>
          <p:cNvPicPr>
            <a:picLocks noChangeAspect="1"/>
          </p:cNvPicPr>
          <p:nvPr/>
        </p:nvPicPr>
        <p:blipFill>
          <a:blip r:embed="rId21"/>
          <a:stretch>
            <a:fillRect/>
          </a:stretch>
        </p:blipFill>
        <p:spPr>
          <a:xfrm>
            <a:off x="8840965" y="2361456"/>
            <a:ext cx="640013" cy="640012"/>
          </a:xfrm>
          <a:prstGeom prst="rect">
            <a:avLst/>
          </a:prstGeom>
          <a:ln w="12700">
            <a:miter lim="400000"/>
          </a:ln>
        </p:spPr>
      </p:pic>
      <p:pic>
        <p:nvPicPr>
          <p:cNvPr id="1301" name="Bild" descr="Bild"/>
          <p:cNvPicPr>
            <a:picLocks noChangeAspect="1"/>
          </p:cNvPicPr>
          <p:nvPr/>
        </p:nvPicPr>
        <p:blipFill>
          <a:blip r:embed="rId22"/>
          <a:stretch>
            <a:fillRect/>
          </a:stretch>
        </p:blipFill>
        <p:spPr>
          <a:xfrm>
            <a:off x="9561719" y="2366248"/>
            <a:ext cx="1238193" cy="640013"/>
          </a:xfrm>
          <a:prstGeom prst="rect">
            <a:avLst/>
          </a:prstGeom>
          <a:ln w="12700">
            <a:miter lim="400000"/>
          </a:ln>
        </p:spPr>
      </p:pic>
      <p:pic>
        <p:nvPicPr>
          <p:cNvPr id="1302" name="Bild" descr="Bild"/>
          <p:cNvPicPr>
            <a:picLocks noChangeAspect="1"/>
          </p:cNvPicPr>
          <p:nvPr/>
        </p:nvPicPr>
        <p:blipFill>
          <a:blip r:embed="rId23"/>
          <a:stretch>
            <a:fillRect/>
          </a:stretch>
        </p:blipFill>
        <p:spPr>
          <a:xfrm>
            <a:off x="7764374" y="3311505"/>
            <a:ext cx="1234490" cy="638098"/>
          </a:xfrm>
          <a:prstGeom prst="rect">
            <a:avLst/>
          </a:prstGeom>
          <a:ln w="12700">
            <a:miter lim="400000"/>
          </a:ln>
        </p:spPr>
      </p:pic>
      <p:pic>
        <p:nvPicPr>
          <p:cNvPr id="1303" name="Bild" descr="Bild"/>
          <p:cNvPicPr>
            <a:picLocks noChangeAspect="1"/>
          </p:cNvPicPr>
          <p:nvPr/>
        </p:nvPicPr>
        <p:blipFill>
          <a:blip r:embed="rId23"/>
          <a:stretch>
            <a:fillRect/>
          </a:stretch>
        </p:blipFill>
        <p:spPr>
          <a:xfrm>
            <a:off x="7764374" y="4258384"/>
            <a:ext cx="1234490" cy="638098"/>
          </a:xfrm>
          <a:prstGeom prst="rect">
            <a:avLst/>
          </a:prstGeom>
          <a:ln w="12700">
            <a:miter lim="400000"/>
          </a:ln>
        </p:spPr>
      </p:pic>
      <p:pic>
        <p:nvPicPr>
          <p:cNvPr id="1304" name="Bild" descr="Bild"/>
          <p:cNvPicPr>
            <a:picLocks noChangeAspect="1"/>
          </p:cNvPicPr>
          <p:nvPr/>
        </p:nvPicPr>
        <p:blipFill>
          <a:blip r:embed="rId24"/>
          <a:stretch>
            <a:fillRect/>
          </a:stretch>
        </p:blipFill>
        <p:spPr>
          <a:xfrm>
            <a:off x="10362472" y="3300805"/>
            <a:ext cx="1234490" cy="638098"/>
          </a:xfrm>
          <a:prstGeom prst="rect">
            <a:avLst/>
          </a:prstGeom>
          <a:ln w="12700">
            <a:miter lim="400000"/>
          </a:ln>
        </p:spPr>
      </p:pic>
      <p:pic>
        <p:nvPicPr>
          <p:cNvPr id="1305" name="Bild" descr="Bild"/>
          <p:cNvPicPr>
            <a:picLocks noChangeAspect="1"/>
          </p:cNvPicPr>
          <p:nvPr/>
        </p:nvPicPr>
        <p:blipFill>
          <a:blip r:embed="rId25"/>
          <a:stretch>
            <a:fillRect/>
          </a:stretch>
        </p:blipFill>
        <p:spPr>
          <a:xfrm>
            <a:off x="10362472" y="4266169"/>
            <a:ext cx="1234490" cy="638098"/>
          </a:xfrm>
          <a:prstGeom prst="rect">
            <a:avLst/>
          </a:prstGeom>
          <a:ln w="12700">
            <a:miter lim="400000"/>
          </a:ln>
        </p:spPr>
      </p:pic>
      <p:pic>
        <p:nvPicPr>
          <p:cNvPr id="1306" name="Bild" descr="Bild"/>
          <p:cNvPicPr>
            <a:picLocks noChangeAspect="1"/>
          </p:cNvPicPr>
          <p:nvPr/>
        </p:nvPicPr>
        <p:blipFill>
          <a:blip r:embed="rId26"/>
          <a:stretch>
            <a:fillRect/>
          </a:stretch>
        </p:blipFill>
        <p:spPr>
          <a:xfrm>
            <a:off x="254897" y="4254025"/>
            <a:ext cx="1240783" cy="641351"/>
          </a:xfrm>
          <a:prstGeom prst="rect">
            <a:avLst/>
          </a:prstGeom>
          <a:ln w="12700">
            <a:miter lim="400000"/>
          </a:ln>
        </p:spPr>
      </p:pic>
      <p:pic>
        <p:nvPicPr>
          <p:cNvPr id="1307" name="Bild" descr="Bild"/>
          <p:cNvPicPr>
            <a:picLocks noChangeAspect="1"/>
          </p:cNvPicPr>
          <p:nvPr/>
        </p:nvPicPr>
        <p:blipFill>
          <a:blip r:embed="rId27"/>
          <a:stretch>
            <a:fillRect/>
          </a:stretch>
        </p:blipFill>
        <p:spPr>
          <a:xfrm>
            <a:off x="9060277" y="3303392"/>
            <a:ext cx="1240783" cy="641351"/>
          </a:xfrm>
          <a:prstGeom prst="rect">
            <a:avLst/>
          </a:prstGeom>
          <a:ln w="12700">
            <a:miter lim="400000"/>
          </a:ln>
        </p:spPr>
      </p:pic>
      <p:pic>
        <p:nvPicPr>
          <p:cNvPr id="1308" name="Bild" descr="Bild"/>
          <p:cNvPicPr>
            <a:picLocks noChangeAspect="1"/>
          </p:cNvPicPr>
          <p:nvPr/>
        </p:nvPicPr>
        <p:blipFill>
          <a:blip r:embed="rId27"/>
          <a:stretch>
            <a:fillRect/>
          </a:stretch>
        </p:blipFill>
        <p:spPr>
          <a:xfrm>
            <a:off x="9058855" y="4264542"/>
            <a:ext cx="1240783" cy="641351"/>
          </a:xfrm>
          <a:prstGeom prst="rect">
            <a:avLst/>
          </a:prstGeom>
          <a:ln w="12700">
            <a:miter lim="400000"/>
          </a:ln>
        </p:spPr>
      </p:pic>
      <p:pic>
        <p:nvPicPr>
          <p:cNvPr id="1309" name="Bild" descr="Bild"/>
          <p:cNvPicPr>
            <a:picLocks noChangeAspect="1"/>
          </p:cNvPicPr>
          <p:nvPr/>
        </p:nvPicPr>
        <p:blipFill>
          <a:blip r:embed="rId28"/>
          <a:stretch>
            <a:fillRect/>
          </a:stretch>
        </p:blipFill>
        <p:spPr>
          <a:xfrm>
            <a:off x="7067325" y="1429393"/>
            <a:ext cx="638099" cy="638098"/>
          </a:xfrm>
          <a:prstGeom prst="rect">
            <a:avLst/>
          </a:prstGeom>
          <a:ln w="12700">
            <a:miter lim="400000"/>
          </a:ln>
        </p:spPr>
      </p:pic>
      <p:pic>
        <p:nvPicPr>
          <p:cNvPr id="1310" name="Bild" descr="Bild"/>
          <p:cNvPicPr>
            <a:picLocks noChangeAspect="1"/>
          </p:cNvPicPr>
          <p:nvPr/>
        </p:nvPicPr>
        <p:blipFill>
          <a:blip r:embed="rId28"/>
          <a:stretch>
            <a:fillRect/>
          </a:stretch>
        </p:blipFill>
        <p:spPr>
          <a:xfrm>
            <a:off x="7067325" y="3305018"/>
            <a:ext cx="638099" cy="638098"/>
          </a:xfrm>
          <a:prstGeom prst="rect">
            <a:avLst/>
          </a:prstGeom>
          <a:ln w="12700">
            <a:miter lim="400000"/>
          </a:ln>
        </p:spPr>
      </p:pic>
      <p:pic>
        <p:nvPicPr>
          <p:cNvPr id="1311" name="Bild" descr="Bild"/>
          <p:cNvPicPr>
            <a:picLocks noChangeAspect="1"/>
          </p:cNvPicPr>
          <p:nvPr/>
        </p:nvPicPr>
        <p:blipFill>
          <a:blip r:embed="rId28"/>
          <a:stretch>
            <a:fillRect/>
          </a:stretch>
        </p:blipFill>
        <p:spPr>
          <a:xfrm>
            <a:off x="7067325" y="4259640"/>
            <a:ext cx="638099" cy="638098"/>
          </a:xfrm>
          <a:prstGeom prst="rect">
            <a:avLst/>
          </a:prstGeom>
          <a:ln w="12700">
            <a:miter lim="400000"/>
          </a:ln>
        </p:spPr>
      </p:pic>
      <p:pic>
        <p:nvPicPr>
          <p:cNvPr id="1312" name="Bild" descr="Bild"/>
          <p:cNvPicPr>
            <a:picLocks noChangeAspect="1"/>
          </p:cNvPicPr>
          <p:nvPr/>
        </p:nvPicPr>
        <p:blipFill>
          <a:blip r:embed="rId28"/>
          <a:stretch>
            <a:fillRect/>
          </a:stretch>
        </p:blipFill>
        <p:spPr>
          <a:xfrm>
            <a:off x="7072458" y="5214241"/>
            <a:ext cx="638098" cy="638098"/>
          </a:xfrm>
          <a:prstGeom prst="rect">
            <a:avLst/>
          </a:prstGeom>
          <a:ln w="12700">
            <a:miter lim="400000"/>
          </a:ln>
        </p:spPr>
      </p:pic>
      <p:pic>
        <p:nvPicPr>
          <p:cNvPr id="1313" name="Bild" descr="Bild"/>
          <p:cNvPicPr>
            <a:picLocks noChangeAspect="1"/>
          </p:cNvPicPr>
          <p:nvPr/>
        </p:nvPicPr>
        <p:blipFill>
          <a:blip r:embed="rId29"/>
          <a:stretch>
            <a:fillRect/>
          </a:stretch>
        </p:blipFill>
        <p:spPr>
          <a:xfrm>
            <a:off x="258044" y="8922325"/>
            <a:ext cx="1234489" cy="638098"/>
          </a:xfrm>
          <a:prstGeom prst="rect">
            <a:avLst/>
          </a:prstGeom>
          <a:ln w="12700">
            <a:miter lim="400000"/>
          </a:ln>
        </p:spPr>
      </p:pic>
      <p:pic>
        <p:nvPicPr>
          <p:cNvPr id="1314" name="IMG_3784.png" descr="IMG_3784.png"/>
          <p:cNvPicPr>
            <a:picLocks noChangeAspect="1"/>
          </p:cNvPicPr>
          <p:nvPr/>
        </p:nvPicPr>
        <p:blipFill>
          <a:blip r:embed="rId6"/>
          <a:stretch>
            <a:fillRect/>
          </a:stretch>
        </p:blipFill>
        <p:spPr>
          <a:xfrm>
            <a:off x="789235" y="8922325"/>
            <a:ext cx="172106" cy="172106"/>
          </a:xfrm>
          <a:prstGeom prst="rect">
            <a:avLst/>
          </a:prstGeom>
          <a:ln w="12700">
            <a:miter lim="400000"/>
          </a:ln>
        </p:spPr>
      </p:pic>
      <p:pic>
        <p:nvPicPr>
          <p:cNvPr id="1315" name="Bild" descr="Bild"/>
          <p:cNvPicPr>
            <a:picLocks noChangeAspect="1"/>
          </p:cNvPicPr>
          <p:nvPr/>
        </p:nvPicPr>
        <p:blipFill>
          <a:blip r:embed="rId30"/>
          <a:stretch>
            <a:fillRect/>
          </a:stretch>
        </p:blipFill>
        <p:spPr>
          <a:xfrm>
            <a:off x="1558333" y="8921691"/>
            <a:ext cx="639367" cy="639366"/>
          </a:xfrm>
          <a:prstGeom prst="rect">
            <a:avLst/>
          </a:prstGeom>
          <a:ln w="12700">
            <a:miter lim="400000"/>
          </a:ln>
        </p:spPr>
      </p:pic>
      <p:pic>
        <p:nvPicPr>
          <p:cNvPr id="1316" name="Bild" descr="Bild"/>
          <p:cNvPicPr>
            <a:picLocks noChangeAspect="1"/>
          </p:cNvPicPr>
          <p:nvPr/>
        </p:nvPicPr>
        <p:blipFill>
          <a:blip r:embed="rId31"/>
          <a:stretch>
            <a:fillRect/>
          </a:stretch>
        </p:blipFill>
        <p:spPr>
          <a:xfrm>
            <a:off x="2260330" y="8922325"/>
            <a:ext cx="1234490" cy="638098"/>
          </a:xfrm>
          <a:prstGeom prst="rect">
            <a:avLst/>
          </a:prstGeom>
          <a:ln w="12700">
            <a:miter lim="400000"/>
          </a:ln>
        </p:spPr>
      </p:pic>
      <p:pic>
        <p:nvPicPr>
          <p:cNvPr id="1317" name="Bild" descr="Bild"/>
          <p:cNvPicPr>
            <a:picLocks noChangeAspect="1"/>
          </p:cNvPicPr>
          <p:nvPr/>
        </p:nvPicPr>
        <p:blipFill>
          <a:blip r:embed="rId32"/>
          <a:stretch>
            <a:fillRect/>
          </a:stretch>
        </p:blipFill>
        <p:spPr>
          <a:xfrm>
            <a:off x="3556661" y="8920698"/>
            <a:ext cx="1240783" cy="641351"/>
          </a:xfrm>
          <a:prstGeom prst="rect">
            <a:avLst/>
          </a:prstGeom>
          <a:ln w="12700">
            <a:miter lim="400000"/>
          </a:ln>
        </p:spPr>
      </p:pic>
      <p:pic>
        <p:nvPicPr>
          <p:cNvPr id="1318" name="Bild" descr="Bild"/>
          <p:cNvPicPr>
            <a:picLocks noChangeAspect="1"/>
          </p:cNvPicPr>
          <p:nvPr/>
        </p:nvPicPr>
        <p:blipFill>
          <a:blip r:embed="rId31"/>
          <a:stretch>
            <a:fillRect/>
          </a:stretch>
        </p:blipFill>
        <p:spPr>
          <a:xfrm>
            <a:off x="7764374" y="5214241"/>
            <a:ext cx="1234490" cy="638098"/>
          </a:xfrm>
          <a:prstGeom prst="rect">
            <a:avLst/>
          </a:prstGeom>
          <a:ln w="12700">
            <a:miter lim="400000"/>
          </a:ln>
        </p:spPr>
      </p:pic>
      <p:pic>
        <p:nvPicPr>
          <p:cNvPr id="1319" name="Bild" descr="Bild"/>
          <p:cNvPicPr>
            <a:picLocks noChangeAspect="1"/>
          </p:cNvPicPr>
          <p:nvPr/>
        </p:nvPicPr>
        <p:blipFill>
          <a:blip r:embed="rId33"/>
          <a:stretch>
            <a:fillRect/>
          </a:stretch>
        </p:blipFill>
        <p:spPr>
          <a:xfrm>
            <a:off x="7786628" y="1427767"/>
            <a:ext cx="1240783" cy="641351"/>
          </a:xfrm>
          <a:prstGeom prst="rect">
            <a:avLst/>
          </a:prstGeom>
          <a:ln w="12700">
            <a:miter lim="400000"/>
          </a:ln>
        </p:spPr>
      </p:pic>
      <p:pic>
        <p:nvPicPr>
          <p:cNvPr id="1320" name="Bild" descr="Bild"/>
          <p:cNvPicPr>
            <a:picLocks noChangeAspect="1"/>
          </p:cNvPicPr>
          <p:nvPr/>
        </p:nvPicPr>
        <p:blipFill>
          <a:blip r:embed="rId34"/>
          <a:stretch>
            <a:fillRect/>
          </a:stretch>
        </p:blipFill>
        <p:spPr>
          <a:xfrm>
            <a:off x="254536" y="6143838"/>
            <a:ext cx="1830881" cy="63809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Beim Spielen"/>
          <p:cNvSpPr txBox="1">
            <a:spLocks noGrp="1"/>
          </p:cNvSpPr>
          <p:nvPr>
            <p:ph type="title"/>
          </p:nvPr>
        </p:nvSpPr>
        <p:spPr>
          <a:xfrm>
            <a:off x="108807" y="-38265"/>
            <a:ext cx="12783636" cy="1088282"/>
          </a:xfrm>
          <a:prstGeom prst="rect">
            <a:avLst/>
          </a:prstGeom>
        </p:spPr>
        <p:txBody>
          <a:bodyPr/>
          <a:lstStyle>
            <a:lvl1pPr algn="l">
              <a:defRPr sz="3200">
                <a:latin typeface="ABeZeh"/>
                <a:ea typeface="ABeZeh"/>
                <a:cs typeface="ABeZeh"/>
                <a:sym typeface="ABeZeh"/>
              </a:defRPr>
            </a:lvl1pPr>
          </a:lstStyle>
          <a:p>
            <a:r>
              <a:t>Beim Spielen</a:t>
            </a:r>
          </a:p>
        </p:txBody>
      </p:sp>
      <p:sp>
        <p:nvSpPr>
          <p:cNvPr id="1323" name="Rechteck"/>
          <p:cNvSpPr/>
          <p:nvPr/>
        </p:nvSpPr>
        <p:spPr>
          <a:xfrm>
            <a:off x="89616" y="1026739"/>
            <a:ext cx="6762630" cy="8579621"/>
          </a:xfrm>
          <a:prstGeom prst="rect">
            <a:avLst/>
          </a:prstGeom>
          <a:solidFill>
            <a:schemeClr val="accent4">
              <a:hueOff val="366961"/>
              <a:satOff val="4172"/>
              <a:lumOff val="11129"/>
              <a:alpha val="7506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324" name="Rechteck"/>
          <p:cNvSpPr/>
          <p:nvPr/>
        </p:nvSpPr>
        <p:spPr>
          <a:xfrm>
            <a:off x="6934200" y="1026739"/>
            <a:ext cx="6762630"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325" name="Ich bin dran./Du bist dran."/>
          <p:cNvSpPr txBox="1"/>
          <p:nvPr/>
        </p:nvSpPr>
        <p:spPr>
          <a:xfrm>
            <a:off x="246858" y="10816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dran./Du bist dran.</a:t>
            </a:r>
          </a:p>
        </p:txBody>
      </p:sp>
      <p:sp>
        <p:nvSpPr>
          <p:cNvPr id="1326" name="So ein Mist!"/>
          <p:cNvSpPr txBox="1"/>
          <p:nvPr/>
        </p:nvSpPr>
        <p:spPr>
          <a:xfrm>
            <a:off x="230941" y="20362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So ein Mist!</a:t>
            </a:r>
          </a:p>
        </p:txBody>
      </p:sp>
      <p:sp>
        <p:nvSpPr>
          <p:cNvPr id="1327" name="Das ist gemein/nervig."/>
          <p:cNvSpPr txBox="1"/>
          <p:nvPr/>
        </p:nvSpPr>
        <p:spPr>
          <a:xfrm>
            <a:off x="246858" y="29909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gemein/nervig.</a:t>
            </a:r>
          </a:p>
        </p:txBody>
      </p:sp>
      <p:sp>
        <p:nvSpPr>
          <p:cNvPr id="1328" name="(Noch mal) aussetzen."/>
          <p:cNvSpPr txBox="1"/>
          <p:nvPr/>
        </p:nvSpPr>
        <p:spPr>
          <a:xfrm>
            <a:off x="239042" y="391572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mal) aussetzen.</a:t>
            </a:r>
          </a:p>
        </p:txBody>
      </p:sp>
      <p:sp>
        <p:nvSpPr>
          <p:cNvPr id="1329" name="Wow! Glück gehabt."/>
          <p:cNvSpPr txBox="1"/>
          <p:nvPr/>
        </p:nvSpPr>
        <p:spPr>
          <a:xfrm>
            <a:off x="259011" y="58134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Wow! Glück gehabt.</a:t>
            </a:r>
          </a:p>
        </p:txBody>
      </p:sp>
      <p:sp>
        <p:nvSpPr>
          <p:cNvPr id="1330" name="Oh nein! Pech gehabt."/>
          <p:cNvSpPr txBox="1"/>
          <p:nvPr/>
        </p:nvSpPr>
        <p:spPr>
          <a:xfrm>
            <a:off x="230941" y="488363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 Pech gehabt.</a:t>
            </a:r>
          </a:p>
        </p:txBody>
      </p:sp>
      <p:sp>
        <p:nvSpPr>
          <p:cNvPr id="1331" name="Das soll nicht so."/>
          <p:cNvSpPr txBox="1"/>
          <p:nvPr/>
        </p:nvSpPr>
        <p:spPr>
          <a:xfrm>
            <a:off x="259011" y="671990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soll nicht so.</a:t>
            </a:r>
          </a:p>
        </p:txBody>
      </p:sp>
      <p:sp>
        <p:nvSpPr>
          <p:cNvPr id="1332" name="gewonnen/verloren"/>
          <p:cNvSpPr txBox="1"/>
          <p:nvPr/>
        </p:nvSpPr>
        <p:spPr>
          <a:xfrm>
            <a:off x="251195" y="763195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gewonnen/verloren</a:t>
            </a:r>
          </a:p>
        </p:txBody>
      </p:sp>
      <p:sp>
        <p:nvSpPr>
          <p:cNvPr id="1333" name="Nicht schummeln."/>
          <p:cNvSpPr txBox="1"/>
          <p:nvPr/>
        </p:nvSpPr>
        <p:spPr>
          <a:xfrm>
            <a:off x="267113" y="85993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schummeln.</a:t>
            </a:r>
          </a:p>
        </p:txBody>
      </p:sp>
      <p:sp>
        <p:nvSpPr>
          <p:cNvPr id="1334" name="Du bist dran."/>
          <p:cNvSpPr txBox="1"/>
          <p:nvPr/>
        </p:nvSpPr>
        <p:spPr>
          <a:xfrm>
            <a:off x="7064066" y="10816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Du bist dran.</a:t>
            </a:r>
          </a:p>
        </p:txBody>
      </p:sp>
      <p:sp>
        <p:nvSpPr>
          <p:cNvPr id="1335" name="Würfel du."/>
          <p:cNvSpPr txBox="1"/>
          <p:nvPr/>
        </p:nvSpPr>
        <p:spPr>
          <a:xfrm>
            <a:off x="7048148" y="2036292"/>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Würfel du.</a:t>
            </a:r>
          </a:p>
        </p:txBody>
      </p:sp>
      <p:sp>
        <p:nvSpPr>
          <p:cNvPr id="1336" name="Nimm (eine) Karte."/>
          <p:cNvSpPr txBox="1"/>
          <p:nvPr/>
        </p:nvSpPr>
        <p:spPr>
          <a:xfrm>
            <a:off x="7064066" y="29909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(eine) Karte.</a:t>
            </a:r>
          </a:p>
        </p:txBody>
      </p:sp>
      <p:sp>
        <p:nvSpPr>
          <p:cNvPr id="1337" name="Gib her."/>
          <p:cNvSpPr txBox="1"/>
          <p:nvPr/>
        </p:nvSpPr>
        <p:spPr>
          <a:xfrm>
            <a:off x="7056250" y="391572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her.</a:t>
            </a:r>
          </a:p>
        </p:txBody>
      </p:sp>
      <p:sp>
        <p:nvSpPr>
          <p:cNvPr id="1338" name="Zieh (2) Karten."/>
          <p:cNvSpPr txBox="1"/>
          <p:nvPr/>
        </p:nvSpPr>
        <p:spPr>
          <a:xfrm>
            <a:off x="7072168" y="487042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Zieh (2) Karten.</a:t>
            </a:r>
          </a:p>
        </p:txBody>
      </p:sp>
      <p:sp>
        <p:nvSpPr>
          <p:cNvPr id="1339" name="Schau mal!"/>
          <p:cNvSpPr txBox="1"/>
          <p:nvPr/>
        </p:nvSpPr>
        <p:spPr>
          <a:xfrm>
            <a:off x="7060301" y="576521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mal!</a:t>
            </a:r>
          </a:p>
        </p:txBody>
      </p:sp>
      <p:sp>
        <p:nvSpPr>
          <p:cNvPr id="1340" name="Zähl die Karten."/>
          <p:cNvSpPr txBox="1"/>
          <p:nvPr/>
        </p:nvSpPr>
        <p:spPr>
          <a:xfrm>
            <a:off x="7076219" y="671990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Zähl die Karten.</a:t>
            </a:r>
          </a:p>
        </p:txBody>
      </p:sp>
      <p:sp>
        <p:nvSpPr>
          <p:cNvPr id="1341" name="Hör auf."/>
          <p:cNvSpPr txBox="1"/>
          <p:nvPr/>
        </p:nvSpPr>
        <p:spPr>
          <a:xfrm>
            <a:off x="7068403" y="764465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Hör auf.</a:t>
            </a:r>
          </a:p>
        </p:txBody>
      </p:sp>
      <p:sp>
        <p:nvSpPr>
          <p:cNvPr id="1342" name="(Alles) aufräumen/einräumen!"/>
          <p:cNvSpPr txBox="1"/>
          <p:nvPr/>
        </p:nvSpPr>
        <p:spPr>
          <a:xfrm>
            <a:off x="7084321" y="85993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(Alles) aufräumen/einräumen!</a:t>
            </a:r>
          </a:p>
        </p:txBody>
      </p:sp>
      <p:sp>
        <p:nvSpPr>
          <p:cNvPr id="1343"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344" name="Auffordern"/>
          <p:cNvSpPr txBox="1"/>
          <p:nvPr/>
        </p:nvSpPr>
        <p:spPr>
          <a:xfrm>
            <a:off x="11761896"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1345" name="Bild" descr="Bild"/>
          <p:cNvPicPr>
            <a:picLocks noChangeAspect="1"/>
          </p:cNvPicPr>
          <p:nvPr/>
        </p:nvPicPr>
        <p:blipFill>
          <a:blip r:embed="rId2"/>
          <a:stretch>
            <a:fillRect/>
          </a:stretch>
        </p:blipFill>
        <p:spPr>
          <a:xfrm>
            <a:off x="251474" y="5197690"/>
            <a:ext cx="1830881" cy="638098"/>
          </a:xfrm>
          <a:prstGeom prst="rect">
            <a:avLst/>
          </a:prstGeom>
          <a:ln w="12700">
            <a:miter lim="400000"/>
          </a:ln>
        </p:spPr>
      </p:pic>
      <p:pic>
        <p:nvPicPr>
          <p:cNvPr id="1346" name="Bild" descr="Bild"/>
          <p:cNvPicPr>
            <a:picLocks noChangeAspect="1"/>
          </p:cNvPicPr>
          <p:nvPr/>
        </p:nvPicPr>
        <p:blipFill>
          <a:blip r:embed="rId3"/>
          <a:stretch>
            <a:fillRect/>
          </a:stretch>
        </p:blipFill>
        <p:spPr>
          <a:xfrm>
            <a:off x="12677661" y="145687"/>
            <a:ext cx="955205" cy="796907"/>
          </a:xfrm>
          <a:prstGeom prst="rect">
            <a:avLst/>
          </a:prstGeom>
          <a:ln w="12700">
            <a:miter lim="400000"/>
          </a:ln>
        </p:spPr>
      </p:pic>
      <p:pic>
        <p:nvPicPr>
          <p:cNvPr id="1347" name="Bild" descr="Bild"/>
          <p:cNvPicPr>
            <a:picLocks noChangeAspect="1"/>
          </p:cNvPicPr>
          <p:nvPr/>
        </p:nvPicPr>
        <p:blipFill>
          <a:blip r:embed="rId4"/>
          <a:stretch>
            <a:fillRect/>
          </a:stretch>
        </p:blipFill>
        <p:spPr>
          <a:xfrm>
            <a:off x="256433" y="8907770"/>
            <a:ext cx="638098" cy="638098"/>
          </a:xfrm>
          <a:prstGeom prst="rect">
            <a:avLst/>
          </a:prstGeom>
          <a:ln w="12700">
            <a:miter lim="400000"/>
          </a:ln>
        </p:spPr>
      </p:pic>
      <p:pic>
        <p:nvPicPr>
          <p:cNvPr id="1348" name="Bild" descr="Bild"/>
          <p:cNvPicPr>
            <a:picLocks noChangeAspect="1"/>
          </p:cNvPicPr>
          <p:nvPr/>
        </p:nvPicPr>
        <p:blipFill>
          <a:blip r:embed="rId5"/>
          <a:stretch>
            <a:fillRect/>
          </a:stretch>
        </p:blipFill>
        <p:spPr>
          <a:xfrm>
            <a:off x="964849" y="8913401"/>
            <a:ext cx="1830880" cy="638098"/>
          </a:xfrm>
          <a:prstGeom prst="rect">
            <a:avLst/>
          </a:prstGeom>
          <a:ln w="12700">
            <a:miter lim="400000"/>
          </a:ln>
        </p:spPr>
      </p:pic>
      <p:pic>
        <p:nvPicPr>
          <p:cNvPr id="1349" name="Bild" descr="Bild"/>
          <p:cNvPicPr>
            <a:picLocks noChangeAspect="1"/>
          </p:cNvPicPr>
          <p:nvPr/>
        </p:nvPicPr>
        <p:blipFill>
          <a:blip r:embed="rId6"/>
          <a:stretch>
            <a:fillRect/>
          </a:stretch>
        </p:blipFill>
        <p:spPr>
          <a:xfrm>
            <a:off x="263627" y="7965049"/>
            <a:ext cx="1830881" cy="638098"/>
          </a:xfrm>
          <a:prstGeom prst="rect">
            <a:avLst/>
          </a:prstGeom>
          <a:ln w="12700">
            <a:miter lim="400000"/>
          </a:ln>
        </p:spPr>
      </p:pic>
      <p:pic>
        <p:nvPicPr>
          <p:cNvPr id="1350" name="Bild" descr="Bild"/>
          <p:cNvPicPr>
            <a:picLocks noChangeAspect="1"/>
          </p:cNvPicPr>
          <p:nvPr/>
        </p:nvPicPr>
        <p:blipFill>
          <a:blip r:embed="rId7"/>
          <a:stretch>
            <a:fillRect/>
          </a:stretch>
        </p:blipFill>
        <p:spPr>
          <a:xfrm>
            <a:off x="2044349" y="7959418"/>
            <a:ext cx="638098" cy="638098"/>
          </a:xfrm>
          <a:prstGeom prst="rect">
            <a:avLst/>
          </a:prstGeom>
          <a:ln w="12700">
            <a:miter lim="400000"/>
          </a:ln>
        </p:spPr>
      </p:pic>
      <p:pic>
        <p:nvPicPr>
          <p:cNvPr id="1351" name="Bild" descr="Bild"/>
          <p:cNvPicPr>
            <a:picLocks noChangeAspect="1"/>
          </p:cNvPicPr>
          <p:nvPr/>
        </p:nvPicPr>
        <p:blipFill>
          <a:blip r:embed="rId8"/>
          <a:stretch>
            <a:fillRect/>
          </a:stretch>
        </p:blipFill>
        <p:spPr>
          <a:xfrm>
            <a:off x="2768249" y="7959418"/>
            <a:ext cx="1830880" cy="638098"/>
          </a:xfrm>
          <a:prstGeom prst="rect">
            <a:avLst/>
          </a:prstGeom>
          <a:ln w="12700">
            <a:miter lim="400000"/>
          </a:ln>
        </p:spPr>
      </p:pic>
      <p:pic>
        <p:nvPicPr>
          <p:cNvPr id="1352" name="Bild" descr="Bild"/>
          <p:cNvPicPr>
            <a:picLocks noChangeAspect="1"/>
          </p:cNvPicPr>
          <p:nvPr/>
        </p:nvPicPr>
        <p:blipFill>
          <a:blip r:embed="rId9"/>
          <a:stretch>
            <a:fillRect/>
          </a:stretch>
        </p:blipFill>
        <p:spPr>
          <a:xfrm>
            <a:off x="4556376" y="7953078"/>
            <a:ext cx="638098" cy="638098"/>
          </a:xfrm>
          <a:prstGeom prst="rect">
            <a:avLst/>
          </a:prstGeom>
          <a:ln w="12700">
            <a:miter lim="400000"/>
          </a:ln>
        </p:spPr>
      </p:pic>
      <p:pic>
        <p:nvPicPr>
          <p:cNvPr id="1353" name="Bild" descr="Bild"/>
          <p:cNvPicPr>
            <a:picLocks noChangeAspect="1"/>
          </p:cNvPicPr>
          <p:nvPr/>
        </p:nvPicPr>
        <p:blipFill>
          <a:blip r:embed="rId10"/>
          <a:srcRect l="48641"/>
          <a:stretch>
            <a:fillRect/>
          </a:stretch>
        </p:blipFill>
        <p:spPr>
          <a:xfrm>
            <a:off x="1457598" y="6131589"/>
            <a:ext cx="634016" cy="638098"/>
          </a:xfrm>
          <a:prstGeom prst="rect">
            <a:avLst/>
          </a:prstGeom>
          <a:ln w="12700">
            <a:miter lim="400000"/>
          </a:ln>
        </p:spPr>
      </p:pic>
      <p:pic>
        <p:nvPicPr>
          <p:cNvPr id="1354" name="Bild" descr="Bild"/>
          <p:cNvPicPr>
            <a:picLocks noChangeAspect="1"/>
          </p:cNvPicPr>
          <p:nvPr/>
        </p:nvPicPr>
        <p:blipFill>
          <a:blip r:embed="rId11"/>
          <a:stretch>
            <a:fillRect/>
          </a:stretch>
        </p:blipFill>
        <p:spPr>
          <a:xfrm>
            <a:off x="2181302" y="5197917"/>
            <a:ext cx="1234490" cy="638099"/>
          </a:xfrm>
          <a:prstGeom prst="rect">
            <a:avLst/>
          </a:prstGeom>
          <a:ln w="12700">
            <a:miter lim="400000"/>
          </a:ln>
        </p:spPr>
      </p:pic>
      <p:pic>
        <p:nvPicPr>
          <p:cNvPr id="1355" name="Bild" descr="Bild"/>
          <p:cNvPicPr>
            <a:picLocks noChangeAspect="1"/>
          </p:cNvPicPr>
          <p:nvPr/>
        </p:nvPicPr>
        <p:blipFill>
          <a:blip r:embed="rId12"/>
          <a:stretch>
            <a:fillRect/>
          </a:stretch>
        </p:blipFill>
        <p:spPr>
          <a:xfrm>
            <a:off x="268144" y="6129439"/>
            <a:ext cx="1238193" cy="640012"/>
          </a:xfrm>
          <a:prstGeom prst="rect">
            <a:avLst/>
          </a:prstGeom>
          <a:ln w="12700">
            <a:miter lim="400000"/>
          </a:ln>
        </p:spPr>
      </p:pic>
      <p:pic>
        <p:nvPicPr>
          <p:cNvPr id="1356" name="Bild" descr="Bild"/>
          <p:cNvPicPr>
            <a:picLocks noChangeAspect="1"/>
          </p:cNvPicPr>
          <p:nvPr/>
        </p:nvPicPr>
        <p:blipFill>
          <a:blip r:embed="rId13"/>
          <a:stretch>
            <a:fillRect/>
          </a:stretch>
        </p:blipFill>
        <p:spPr>
          <a:xfrm>
            <a:off x="256433" y="3299408"/>
            <a:ext cx="638098" cy="638098"/>
          </a:xfrm>
          <a:prstGeom prst="rect">
            <a:avLst/>
          </a:prstGeom>
          <a:ln w="12700">
            <a:miter lim="400000"/>
          </a:ln>
        </p:spPr>
      </p:pic>
      <p:pic>
        <p:nvPicPr>
          <p:cNvPr id="1357" name="Bild" descr="Bild"/>
          <p:cNvPicPr>
            <a:picLocks noChangeAspect="1"/>
          </p:cNvPicPr>
          <p:nvPr/>
        </p:nvPicPr>
        <p:blipFill>
          <a:blip r:embed="rId14"/>
          <a:stretch>
            <a:fillRect/>
          </a:stretch>
        </p:blipFill>
        <p:spPr>
          <a:xfrm>
            <a:off x="260881" y="1389747"/>
            <a:ext cx="1836373" cy="640013"/>
          </a:xfrm>
          <a:prstGeom prst="rect">
            <a:avLst/>
          </a:prstGeom>
          <a:ln w="12700">
            <a:miter lim="400000"/>
          </a:ln>
        </p:spPr>
      </p:pic>
      <p:pic>
        <p:nvPicPr>
          <p:cNvPr id="1358" name="Bild" descr="Bild"/>
          <p:cNvPicPr>
            <a:picLocks noChangeAspect="1"/>
          </p:cNvPicPr>
          <p:nvPr/>
        </p:nvPicPr>
        <p:blipFill>
          <a:blip r:embed="rId15"/>
          <a:stretch>
            <a:fillRect/>
          </a:stretch>
        </p:blipFill>
        <p:spPr>
          <a:xfrm>
            <a:off x="7060015" y="1401400"/>
            <a:ext cx="1836374" cy="640012"/>
          </a:xfrm>
          <a:prstGeom prst="rect">
            <a:avLst/>
          </a:prstGeom>
          <a:ln w="12700">
            <a:miter lim="400000"/>
          </a:ln>
        </p:spPr>
      </p:pic>
      <p:pic>
        <p:nvPicPr>
          <p:cNvPr id="1359" name="Bild" descr="Bild"/>
          <p:cNvPicPr>
            <a:picLocks noChangeAspect="1"/>
          </p:cNvPicPr>
          <p:nvPr/>
        </p:nvPicPr>
        <p:blipFill>
          <a:blip r:embed="rId16"/>
          <a:stretch>
            <a:fillRect/>
          </a:stretch>
        </p:blipFill>
        <p:spPr>
          <a:xfrm>
            <a:off x="989428" y="3296204"/>
            <a:ext cx="1234489" cy="638098"/>
          </a:xfrm>
          <a:prstGeom prst="rect">
            <a:avLst/>
          </a:prstGeom>
          <a:ln w="12700">
            <a:miter lim="400000"/>
          </a:ln>
        </p:spPr>
      </p:pic>
      <p:pic>
        <p:nvPicPr>
          <p:cNvPr id="1360" name="Bild" descr="Bild"/>
          <p:cNvPicPr>
            <a:picLocks noChangeAspect="1"/>
          </p:cNvPicPr>
          <p:nvPr/>
        </p:nvPicPr>
        <p:blipFill>
          <a:blip r:embed="rId17"/>
          <a:stretch>
            <a:fillRect/>
          </a:stretch>
        </p:blipFill>
        <p:spPr>
          <a:xfrm>
            <a:off x="7078071" y="7953078"/>
            <a:ext cx="1830880" cy="638098"/>
          </a:xfrm>
          <a:prstGeom prst="rect">
            <a:avLst/>
          </a:prstGeom>
          <a:ln w="12700">
            <a:miter lim="400000"/>
          </a:ln>
        </p:spPr>
      </p:pic>
      <p:pic>
        <p:nvPicPr>
          <p:cNvPr id="1361" name="Bild" descr="Bild"/>
          <p:cNvPicPr>
            <a:picLocks noChangeAspect="1"/>
          </p:cNvPicPr>
          <p:nvPr/>
        </p:nvPicPr>
        <p:blipFill>
          <a:blip r:embed="rId18"/>
          <a:stretch>
            <a:fillRect/>
          </a:stretch>
        </p:blipFill>
        <p:spPr>
          <a:xfrm>
            <a:off x="8145967" y="7867798"/>
            <a:ext cx="231054" cy="233136"/>
          </a:xfrm>
          <a:prstGeom prst="rect">
            <a:avLst/>
          </a:prstGeom>
          <a:ln w="12700">
            <a:miter lim="400000"/>
          </a:ln>
        </p:spPr>
      </p:pic>
      <p:pic>
        <p:nvPicPr>
          <p:cNvPr id="1362" name="Bild" descr="Bild"/>
          <p:cNvPicPr>
            <a:picLocks noChangeAspect="1"/>
          </p:cNvPicPr>
          <p:nvPr/>
        </p:nvPicPr>
        <p:blipFill>
          <a:blip r:embed="rId19"/>
          <a:stretch>
            <a:fillRect/>
          </a:stretch>
        </p:blipFill>
        <p:spPr>
          <a:xfrm>
            <a:off x="8866075" y="7953078"/>
            <a:ext cx="638098" cy="638098"/>
          </a:xfrm>
          <a:prstGeom prst="rect">
            <a:avLst/>
          </a:prstGeom>
          <a:ln w="12700">
            <a:miter lim="400000"/>
          </a:ln>
        </p:spPr>
      </p:pic>
      <p:pic>
        <p:nvPicPr>
          <p:cNvPr id="1363" name="Bild" descr="Bild"/>
          <p:cNvPicPr>
            <a:picLocks noChangeAspect="1"/>
          </p:cNvPicPr>
          <p:nvPr/>
        </p:nvPicPr>
        <p:blipFill>
          <a:blip r:embed="rId17"/>
          <a:srcRect l="65263"/>
          <a:stretch>
            <a:fillRect/>
          </a:stretch>
        </p:blipFill>
        <p:spPr>
          <a:xfrm>
            <a:off x="9456717" y="7952047"/>
            <a:ext cx="638079" cy="640201"/>
          </a:xfrm>
          <a:prstGeom prst="rect">
            <a:avLst/>
          </a:prstGeom>
          <a:ln w="12700">
            <a:miter lim="400000"/>
          </a:ln>
        </p:spPr>
      </p:pic>
      <p:pic>
        <p:nvPicPr>
          <p:cNvPr id="1364" name="Bild" descr="Bild"/>
          <p:cNvPicPr>
            <a:picLocks noChangeAspect="1"/>
          </p:cNvPicPr>
          <p:nvPr/>
        </p:nvPicPr>
        <p:blipFill>
          <a:blip r:embed="rId20"/>
          <a:stretch>
            <a:fillRect/>
          </a:stretch>
        </p:blipFill>
        <p:spPr>
          <a:xfrm>
            <a:off x="10056955" y="7953078"/>
            <a:ext cx="638098" cy="638098"/>
          </a:xfrm>
          <a:prstGeom prst="rect">
            <a:avLst/>
          </a:prstGeom>
          <a:ln w="12700">
            <a:miter lim="400000"/>
          </a:ln>
        </p:spPr>
      </p:pic>
      <p:pic>
        <p:nvPicPr>
          <p:cNvPr id="1365" name="Bild" descr="Bild"/>
          <p:cNvPicPr>
            <a:picLocks noChangeAspect="1"/>
          </p:cNvPicPr>
          <p:nvPr/>
        </p:nvPicPr>
        <p:blipFill>
          <a:blip r:embed="rId21"/>
          <a:stretch>
            <a:fillRect/>
          </a:stretch>
        </p:blipFill>
        <p:spPr>
          <a:xfrm>
            <a:off x="7075324" y="2344066"/>
            <a:ext cx="1836373" cy="640012"/>
          </a:xfrm>
          <a:prstGeom prst="rect">
            <a:avLst/>
          </a:prstGeom>
          <a:ln w="12700">
            <a:miter lim="400000"/>
          </a:ln>
        </p:spPr>
      </p:pic>
      <p:pic>
        <p:nvPicPr>
          <p:cNvPr id="1366" name="Bild" descr="Bild"/>
          <p:cNvPicPr>
            <a:picLocks noChangeAspect="1"/>
          </p:cNvPicPr>
          <p:nvPr/>
        </p:nvPicPr>
        <p:blipFill>
          <a:blip r:embed="rId22"/>
          <a:stretch>
            <a:fillRect/>
          </a:stretch>
        </p:blipFill>
        <p:spPr>
          <a:xfrm>
            <a:off x="8865751" y="2348224"/>
            <a:ext cx="638747" cy="638748"/>
          </a:xfrm>
          <a:prstGeom prst="rect">
            <a:avLst/>
          </a:prstGeom>
          <a:ln w="12700">
            <a:miter lim="400000"/>
          </a:ln>
        </p:spPr>
      </p:pic>
      <p:pic>
        <p:nvPicPr>
          <p:cNvPr id="1367" name="Bild" descr="Bild"/>
          <p:cNvPicPr>
            <a:picLocks noChangeAspect="1"/>
          </p:cNvPicPr>
          <p:nvPr/>
        </p:nvPicPr>
        <p:blipFill>
          <a:blip r:embed="rId23"/>
          <a:stretch>
            <a:fillRect/>
          </a:stretch>
        </p:blipFill>
        <p:spPr>
          <a:xfrm>
            <a:off x="9592760" y="2358144"/>
            <a:ext cx="638098" cy="638098"/>
          </a:xfrm>
          <a:prstGeom prst="rect">
            <a:avLst/>
          </a:prstGeom>
          <a:ln w="12700">
            <a:miter lim="400000"/>
          </a:ln>
        </p:spPr>
      </p:pic>
      <p:pic>
        <p:nvPicPr>
          <p:cNvPr id="1368" name="Bild" descr="Bild"/>
          <p:cNvPicPr>
            <a:picLocks noChangeAspect="1"/>
          </p:cNvPicPr>
          <p:nvPr/>
        </p:nvPicPr>
        <p:blipFill>
          <a:blip r:embed="rId24"/>
          <a:stretch>
            <a:fillRect/>
          </a:stretch>
        </p:blipFill>
        <p:spPr>
          <a:xfrm>
            <a:off x="7067977" y="3268324"/>
            <a:ext cx="1820450" cy="634463"/>
          </a:xfrm>
          <a:prstGeom prst="rect">
            <a:avLst/>
          </a:prstGeom>
          <a:ln w="12700">
            <a:miter lim="400000"/>
          </a:ln>
        </p:spPr>
      </p:pic>
      <p:pic>
        <p:nvPicPr>
          <p:cNvPr id="1369" name="Bild" descr="Bild"/>
          <p:cNvPicPr>
            <a:picLocks noChangeAspect="1"/>
          </p:cNvPicPr>
          <p:nvPr/>
        </p:nvPicPr>
        <p:blipFill>
          <a:blip r:embed="rId25"/>
          <a:stretch>
            <a:fillRect/>
          </a:stretch>
        </p:blipFill>
        <p:spPr>
          <a:xfrm>
            <a:off x="8840675" y="3272820"/>
            <a:ext cx="638098" cy="638098"/>
          </a:xfrm>
          <a:prstGeom prst="rect">
            <a:avLst/>
          </a:prstGeom>
          <a:ln w="12700">
            <a:miter lim="400000"/>
          </a:ln>
        </p:spPr>
      </p:pic>
      <p:pic>
        <p:nvPicPr>
          <p:cNvPr id="1370" name="Bild" descr="Bild"/>
          <p:cNvPicPr>
            <a:picLocks noChangeAspect="1"/>
          </p:cNvPicPr>
          <p:nvPr/>
        </p:nvPicPr>
        <p:blipFill>
          <a:blip r:embed="rId26"/>
          <a:stretch>
            <a:fillRect/>
          </a:stretch>
        </p:blipFill>
        <p:spPr>
          <a:xfrm>
            <a:off x="9571056" y="3272820"/>
            <a:ext cx="638098" cy="638098"/>
          </a:xfrm>
          <a:prstGeom prst="rect">
            <a:avLst/>
          </a:prstGeom>
          <a:ln w="12700">
            <a:miter lim="400000"/>
          </a:ln>
        </p:spPr>
      </p:pic>
      <p:pic>
        <p:nvPicPr>
          <p:cNvPr id="1371" name="Bild" descr="Bild"/>
          <p:cNvPicPr>
            <a:picLocks noChangeAspect="1"/>
          </p:cNvPicPr>
          <p:nvPr/>
        </p:nvPicPr>
        <p:blipFill>
          <a:blip r:embed="rId27"/>
          <a:stretch>
            <a:fillRect/>
          </a:stretch>
        </p:blipFill>
        <p:spPr>
          <a:xfrm>
            <a:off x="10155196" y="3272820"/>
            <a:ext cx="638098" cy="638098"/>
          </a:xfrm>
          <a:prstGeom prst="rect">
            <a:avLst/>
          </a:prstGeom>
          <a:ln w="12700">
            <a:miter lim="400000"/>
          </a:ln>
        </p:spPr>
      </p:pic>
      <p:pic>
        <p:nvPicPr>
          <p:cNvPr id="1372" name="Bild" descr="Bild"/>
          <p:cNvPicPr>
            <a:picLocks noChangeAspect="1"/>
          </p:cNvPicPr>
          <p:nvPr/>
        </p:nvPicPr>
        <p:blipFill>
          <a:blip r:embed="rId28"/>
          <a:stretch>
            <a:fillRect/>
          </a:stretch>
        </p:blipFill>
        <p:spPr>
          <a:xfrm>
            <a:off x="10890216" y="3266507"/>
            <a:ext cx="1830881" cy="638098"/>
          </a:xfrm>
          <a:prstGeom prst="rect">
            <a:avLst/>
          </a:prstGeom>
          <a:ln w="12700">
            <a:miter lim="400000"/>
          </a:ln>
        </p:spPr>
      </p:pic>
      <p:pic>
        <p:nvPicPr>
          <p:cNvPr id="1373" name="Bild" descr="Bild"/>
          <p:cNvPicPr>
            <a:picLocks noChangeAspect="1"/>
          </p:cNvPicPr>
          <p:nvPr/>
        </p:nvPicPr>
        <p:blipFill>
          <a:blip r:embed="rId29"/>
          <a:stretch>
            <a:fillRect/>
          </a:stretch>
        </p:blipFill>
        <p:spPr>
          <a:xfrm>
            <a:off x="7078071" y="4209178"/>
            <a:ext cx="1830880" cy="638098"/>
          </a:xfrm>
          <a:prstGeom prst="rect">
            <a:avLst/>
          </a:prstGeom>
          <a:ln w="12700">
            <a:miter lim="400000"/>
          </a:ln>
        </p:spPr>
      </p:pic>
      <p:pic>
        <p:nvPicPr>
          <p:cNvPr id="1374" name="Bild" descr="Bild"/>
          <p:cNvPicPr>
            <a:picLocks noChangeAspect="1"/>
          </p:cNvPicPr>
          <p:nvPr/>
        </p:nvPicPr>
        <p:blipFill>
          <a:blip r:embed="rId30"/>
          <a:stretch>
            <a:fillRect/>
          </a:stretch>
        </p:blipFill>
        <p:spPr>
          <a:xfrm>
            <a:off x="8840675" y="4207495"/>
            <a:ext cx="638098" cy="638098"/>
          </a:xfrm>
          <a:prstGeom prst="rect">
            <a:avLst/>
          </a:prstGeom>
          <a:ln w="12700">
            <a:miter lim="400000"/>
          </a:ln>
        </p:spPr>
      </p:pic>
      <p:pic>
        <p:nvPicPr>
          <p:cNvPr id="1375" name="Bild" descr="Bild"/>
          <p:cNvPicPr>
            <a:picLocks noChangeAspect="1"/>
          </p:cNvPicPr>
          <p:nvPr/>
        </p:nvPicPr>
        <p:blipFill>
          <a:blip r:embed="rId31"/>
          <a:stretch>
            <a:fillRect/>
          </a:stretch>
        </p:blipFill>
        <p:spPr>
          <a:xfrm>
            <a:off x="7087523" y="5137830"/>
            <a:ext cx="1811976" cy="631509"/>
          </a:xfrm>
          <a:prstGeom prst="rect">
            <a:avLst/>
          </a:prstGeom>
          <a:ln w="12700">
            <a:miter lim="400000"/>
          </a:ln>
        </p:spPr>
      </p:pic>
      <p:pic>
        <p:nvPicPr>
          <p:cNvPr id="1376" name="Bild" descr="Bild"/>
          <p:cNvPicPr>
            <a:picLocks noChangeAspect="1"/>
          </p:cNvPicPr>
          <p:nvPr/>
        </p:nvPicPr>
        <p:blipFill>
          <a:blip r:embed="rId32"/>
          <a:stretch>
            <a:fillRect/>
          </a:stretch>
        </p:blipFill>
        <p:spPr>
          <a:xfrm>
            <a:off x="8853375" y="5134535"/>
            <a:ext cx="638098" cy="638098"/>
          </a:xfrm>
          <a:prstGeom prst="rect">
            <a:avLst/>
          </a:prstGeom>
          <a:ln w="12700">
            <a:miter lim="400000"/>
          </a:ln>
        </p:spPr>
      </p:pic>
      <p:pic>
        <p:nvPicPr>
          <p:cNvPr id="1377" name="Bild" descr="Bild"/>
          <p:cNvPicPr>
            <a:picLocks noChangeAspect="1"/>
          </p:cNvPicPr>
          <p:nvPr/>
        </p:nvPicPr>
        <p:blipFill>
          <a:blip r:embed="rId33"/>
          <a:stretch>
            <a:fillRect/>
          </a:stretch>
        </p:blipFill>
        <p:spPr>
          <a:xfrm>
            <a:off x="7056250" y="6089610"/>
            <a:ext cx="1220915" cy="631082"/>
          </a:xfrm>
          <a:prstGeom prst="rect">
            <a:avLst/>
          </a:prstGeom>
          <a:ln w="12700">
            <a:miter lim="400000"/>
          </a:ln>
        </p:spPr>
      </p:pic>
      <p:pic>
        <p:nvPicPr>
          <p:cNvPr id="1378" name="Bild" descr="Bild"/>
          <p:cNvPicPr>
            <a:picLocks noChangeAspect="1"/>
          </p:cNvPicPr>
          <p:nvPr/>
        </p:nvPicPr>
        <p:blipFill>
          <a:blip r:embed="rId34"/>
          <a:stretch>
            <a:fillRect/>
          </a:stretch>
        </p:blipFill>
        <p:spPr>
          <a:xfrm>
            <a:off x="8245259" y="6089610"/>
            <a:ext cx="638098" cy="638098"/>
          </a:xfrm>
          <a:prstGeom prst="rect">
            <a:avLst/>
          </a:prstGeom>
          <a:ln w="12700">
            <a:miter lim="400000"/>
          </a:ln>
        </p:spPr>
      </p:pic>
      <p:pic>
        <p:nvPicPr>
          <p:cNvPr id="1379" name="Bild" descr="Bild"/>
          <p:cNvPicPr>
            <a:picLocks noChangeAspect="1"/>
          </p:cNvPicPr>
          <p:nvPr/>
        </p:nvPicPr>
        <p:blipFill>
          <a:blip r:embed="rId35"/>
          <a:stretch>
            <a:fillRect/>
          </a:stretch>
        </p:blipFill>
        <p:spPr>
          <a:xfrm>
            <a:off x="8962809" y="6096209"/>
            <a:ext cx="1220915" cy="631081"/>
          </a:xfrm>
          <a:prstGeom prst="rect">
            <a:avLst/>
          </a:prstGeom>
          <a:ln w="12700">
            <a:miter lim="400000"/>
          </a:ln>
        </p:spPr>
      </p:pic>
      <p:pic>
        <p:nvPicPr>
          <p:cNvPr id="1380" name="Bild" descr="Bild"/>
          <p:cNvPicPr>
            <a:picLocks noChangeAspect="1"/>
          </p:cNvPicPr>
          <p:nvPr/>
        </p:nvPicPr>
        <p:blipFill>
          <a:blip r:embed="rId36"/>
          <a:stretch>
            <a:fillRect/>
          </a:stretch>
        </p:blipFill>
        <p:spPr>
          <a:xfrm>
            <a:off x="10912244" y="5137830"/>
            <a:ext cx="1811976" cy="631509"/>
          </a:xfrm>
          <a:prstGeom prst="rect">
            <a:avLst/>
          </a:prstGeom>
          <a:ln w="12700">
            <a:miter lim="400000"/>
          </a:ln>
        </p:spPr>
      </p:pic>
      <p:pic>
        <p:nvPicPr>
          <p:cNvPr id="1381" name="Bild" descr="Bild"/>
          <p:cNvPicPr>
            <a:picLocks noChangeAspect="1"/>
          </p:cNvPicPr>
          <p:nvPr/>
        </p:nvPicPr>
        <p:blipFill>
          <a:blip r:embed="rId37"/>
          <a:stretch>
            <a:fillRect/>
          </a:stretch>
        </p:blipFill>
        <p:spPr>
          <a:xfrm>
            <a:off x="12648462" y="5134535"/>
            <a:ext cx="638098" cy="638098"/>
          </a:xfrm>
          <a:prstGeom prst="rect">
            <a:avLst/>
          </a:prstGeom>
          <a:ln w="12700">
            <a:miter lim="400000"/>
          </a:ln>
        </p:spPr>
      </p:pic>
      <p:pic>
        <p:nvPicPr>
          <p:cNvPr id="1382" name="Bild" descr="Bild"/>
          <p:cNvPicPr>
            <a:picLocks noChangeAspect="1"/>
          </p:cNvPicPr>
          <p:nvPr/>
        </p:nvPicPr>
        <p:blipFill>
          <a:blip r:embed="rId38"/>
          <a:stretch>
            <a:fillRect/>
          </a:stretch>
        </p:blipFill>
        <p:spPr>
          <a:xfrm>
            <a:off x="7055836" y="6999545"/>
            <a:ext cx="1221743" cy="631510"/>
          </a:xfrm>
          <a:prstGeom prst="rect">
            <a:avLst/>
          </a:prstGeom>
          <a:ln w="12700">
            <a:miter lim="400000"/>
          </a:ln>
        </p:spPr>
      </p:pic>
      <p:pic>
        <p:nvPicPr>
          <p:cNvPr id="1383" name="Bild" descr="Bild"/>
          <p:cNvPicPr>
            <a:picLocks noChangeAspect="1"/>
          </p:cNvPicPr>
          <p:nvPr/>
        </p:nvPicPr>
        <p:blipFill>
          <a:blip r:embed="rId39"/>
          <a:stretch>
            <a:fillRect/>
          </a:stretch>
        </p:blipFill>
        <p:spPr>
          <a:xfrm>
            <a:off x="8235853" y="7005454"/>
            <a:ext cx="631510" cy="631509"/>
          </a:xfrm>
          <a:prstGeom prst="rect">
            <a:avLst/>
          </a:prstGeom>
          <a:ln w="12700">
            <a:miter lim="400000"/>
          </a:ln>
        </p:spPr>
      </p:pic>
      <p:pic>
        <p:nvPicPr>
          <p:cNvPr id="1384" name="Bild" descr="Bild"/>
          <p:cNvPicPr>
            <a:picLocks noChangeAspect="1"/>
          </p:cNvPicPr>
          <p:nvPr/>
        </p:nvPicPr>
        <p:blipFill>
          <a:blip r:embed="rId26"/>
          <a:stretch>
            <a:fillRect/>
          </a:stretch>
        </p:blipFill>
        <p:spPr>
          <a:xfrm>
            <a:off x="8951486" y="6992754"/>
            <a:ext cx="638099" cy="638098"/>
          </a:xfrm>
          <a:prstGeom prst="rect">
            <a:avLst/>
          </a:prstGeom>
          <a:ln w="12700">
            <a:miter lim="400000"/>
          </a:ln>
        </p:spPr>
      </p:pic>
      <p:pic>
        <p:nvPicPr>
          <p:cNvPr id="1385" name="Bild" descr="Bild"/>
          <p:cNvPicPr>
            <a:picLocks noChangeAspect="1"/>
          </p:cNvPicPr>
          <p:nvPr/>
        </p:nvPicPr>
        <p:blipFill>
          <a:blip r:embed="rId40"/>
          <a:stretch>
            <a:fillRect/>
          </a:stretch>
        </p:blipFill>
        <p:spPr>
          <a:xfrm>
            <a:off x="9515787" y="6993173"/>
            <a:ext cx="638098" cy="638098"/>
          </a:xfrm>
          <a:prstGeom prst="rect">
            <a:avLst/>
          </a:prstGeom>
          <a:ln w="12700">
            <a:miter lim="400000"/>
          </a:ln>
        </p:spPr>
      </p:pic>
      <p:pic>
        <p:nvPicPr>
          <p:cNvPr id="1386" name="Bild" descr="Bild"/>
          <p:cNvPicPr>
            <a:picLocks noChangeAspect="1"/>
          </p:cNvPicPr>
          <p:nvPr/>
        </p:nvPicPr>
        <p:blipFill>
          <a:blip r:embed="rId36"/>
          <a:stretch>
            <a:fillRect/>
          </a:stretch>
        </p:blipFill>
        <p:spPr>
          <a:xfrm>
            <a:off x="10240267" y="6993173"/>
            <a:ext cx="1811976" cy="631509"/>
          </a:xfrm>
          <a:prstGeom prst="rect">
            <a:avLst/>
          </a:prstGeom>
          <a:ln w="12700">
            <a:miter lim="400000"/>
          </a:ln>
        </p:spPr>
      </p:pic>
      <p:pic>
        <p:nvPicPr>
          <p:cNvPr id="1387" name="Bild" descr="Bild"/>
          <p:cNvPicPr>
            <a:picLocks noChangeAspect="1"/>
          </p:cNvPicPr>
          <p:nvPr/>
        </p:nvPicPr>
        <p:blipFill>
          <a:blip r:embed="rId37"/>
          <a:stretch>
            <a:fillRect/>
          </a:stretch>
        </p:blipFill>
        <p:spPr>
          <a:xfrm>
            <a:off x="12005034" y="6989878"/>
            <a:ext cx="638098" cy="638098"/>
          </a:xfrm>
          <a:prstGeom prst="rect">
            <a:avLst/>
          </a:prstGeom>
          <a:ln w="12700">
            <a:miter lim="400000"/>
          </a:ln>
        </p:spPr>
      </p:pic>
      <p:pic>
        <p:nvPicPr>
          <p:cNvPr id="1388" name="Bild" descr="Bild"/>
          <p:cNvPicPr>
            <a:picLocks noChangeAspect="1"/>
          </p:cNvPicPr>
          <p:nvPr/>
        </p:nvPicPr>
        <p:blipFill>
          <a:blip r:embed="rId41"/>
          <a:stretch>
            <a:fillRect/>
          </a:stretch>
        </p:blipFill>
        <p:spPr>
          <a:xfrm>
            <a:off x="7087523" y="8913401"/>
            <a:ext cx="1234489" cy="638098"/>
          </a:xfrm>
          <a:prstGeom prst="rect">
            <a:avLst/>
          </a:prstGeom>
          <a:ln w="12700">
            <a:miter lim="400000"/>
          </a:ln>
        </p:spPr>
      </p:pic>
      <p:pic>
        <p:nvPicPr>
          <p:cNvPr id="1389" name="Bild" descr="Bild"/>
          <p:cNvPicPr>
            <a:picLocks noChangeAspect="1"/>
          </p:cNvPicPr>
          <p:nvPr/>
        </p:nvPicPr>
        <p:blipFill>
          <a:blip r:embed="rId42"/>
          <a:stretch>
            <a:fillRect/>
          </a:stretch>
        </p:blipFill>
        <p:spPr>
          <a:xfrm>
            <a:off x="8248553" y="8909396"/>
            <a:ext cx="631510" cy="631509"/>
          </a:xfrm>
          <a:prstGeom prst="rect">
            <a:avLst/>
          </a:prstGeom>
          <a:ln w="12700">
            <a:miter lim="400000"/>
          </a:ln>
        </p:spPr>
      </p:pic>
      <p:pic>
        <p:nvPicPr>
          <p:cNvPr id="1390" name="Bild" descr="Bild"/>
          <p:cNvPicPr>
            <a:picLocks noChangeAspect="1"/>
          </p:cNvPicPr>
          <p:nvPr/>
        </p:nvPicPr>
        <p:blipFill>
          <a:blip r:embed="rId43"/>
          <a:stretch>
            <a:fillRect/>
          </a:stretch>
        </p:blipFill>
        <p:spPr>
          <a:xfrm>
            <a:off x="8974665" y="8906102"/>
            <a:ext cx="1830881" cy="638098"/>
          </a:xfrm>
          <a:prstGeom prst="rect">
            <a:avLst/>
          </a:prstGeom>
          <a:ln w="12700">
            <a:miter lim="400000"/>
          </a:ln>
        </p:spPr>
      </p:pic>
      <p:pic>
        <p:nvPicPr>
          <p:cNvPr id="1391" name="Bild" descr="Bild"/>
          <p:cNvPicPr>
            <a:picLocks noChangeAspect="1"/>
          </p:cNvPicPr>
          <p:nvPr/>
        </p:nvPicPr>
        <p:blipFill>
          <a:blip r:embed="rId44"/>
          <a:stretch>
            <a:fillRect/>
          </a:stretch>
        </p:blipFill>
        <p:spPr>
          <a:xfrm>
            <a:off x="10895432" y="8903024"/>
            <a:ext cx="1820450" cy="634462"/>
          </a:xfrm>
          <a:prstGeom prst="rect">
            <a:avLst/>
          </a:prstGeom>
          <a:ln w="12700">
            <a:miter lim="400000"/>
          </a:ln>
        </p:spPr>
      </p:pic>
      <p:pic>
        <p:nvPicPr>
          <p:cNvPr id="1392" name="Bild" descr="Bild"/>
          <p:cNvPicPr>
            <a:picLocks noChangeAspect="1"/>
          </p:cNvPicPr>
          <p:nvPr/>
        </p:nvPicPr>
        <p:blipFill>
          <a:blip r:embed="rId18"/>
          <a:stretch>
            <a:fillRect/>
          </a:stretch>
        </p:blipFill>
        <p:spPr>
          <a:xfrm>
            <a:off x="759127" y="6075511"/>
            <a:ext cx="231054" cy="233135"/>
          </a:xfrm>
          <a:prstGeom prst="rect">
            <a:avLst/>
          </a:prstGeom>
          <a:ln w="12700">
            <a:miter lim="400000"/>
          </a:ln>
        </p:spPr>
      </p:pic>
      <p:pic>
        <p:nvPicPr>
          <p:cNvPr id="1393" name="Bild" descr="Bild"/>
          <p:cNvPicPr>
            <a:picLocks noChangeAspect="1"/>
          </p:cNvPicPr>
          <p:nvPr/>
        </p:nvPicPr>
        <p:blipFill>
          <a:blip r:embed="rId26"/>
          <a:stretch>
            <a:fillRect/>
          </a:stretch>
        </p:blipFill>
        <p:spPr>
          <a:xfrm>
            <a:off x="245966" y="7027417"/>
            <a:ext cx="638098" cy="638098"/>
          </a:xfrm>
          <a:prstGeom prst="rect">
            <a:avLst/>
          </a:prstGeom>
          <a:ln w="12700">
            <a:miter lim="400000"/>
          </a:ln>
        </p:spPr>
      </p:pic>
      <p:pic>
        <p:nvPicPr>
          <p:cNvPr id="1394" name="Bild" descr="Bild"/>
          <p:cNvPicPr>
            <a:picLocks noChangeAspect="1"/>
          </p:cNvPicPr>
          <p:nvPr/>
        </p:nvPicPr>
        <p:blipFill>
          <a:blip r:embed="rId45"/>
          <a:stretch>
            <a:fillRect/>
          </a:stretch>
        </p:blipFill>
        <p:spPr>
          <a:xfrm>
            <a:off x="846258" y="7027774"/>
            <a:ext cx="637382" cy="637383"/>
          </a:xfrm>
          <a:prstGeom prst="rect">
            <a:avLst/>
          </a:prstGeom>
          <a:ln w="12700">
            <a:miter lim="400000"/>
          </a:ln>
        </p:spPr>
      </p:pic>
      <p:pic>
        <p:nvPicPr>
          <p:cNvPr id="1395" name="Bild" descr="Bild"/>
          <p:cNvPicPr>
            <a:picLocks noChangeAspect="1"/>
          </p:cNvPicPr>
          <p:nvPr/>
        </p:nvPicPr>
        <p:blipFill>
          <a:blip r:embed="rId46"/>
          <a:stretch>
            <a:fillRect/>
          </a:stretch>
        </p:blipFill>
        <p:spPr>
          <a:xfrm>
            <a:off x="1554985" y="7031627"/>
            <a:ext cx="1221742" cy="631509"/>
          </a:xfrm>
          <a:prstGeom prst="rect">
            <a:avLst/>
          </a:prstGeom>
          <a:ln w="12700">
            <a:miter lim="400000"/>
          </a:ln>
        </p:spPr>
      </p:pic>
      <p:pic>
        <p:nvPicPr>
          <p:cNvPr id="1396" name="IMG_3784.png" descr="IMG_3784.png"/>
          <p:cNvPicPr>
            <a:picLocks noChangeAspect="1"/>
          </p:cNvPicPr>
          <p:nvPr/>
        </p:nvPicPr>
        <p:blipFill>
          <a:blip r:embed="rId47"/>
          <a:stretch>
            <a:fillRect/>
          </a:stretch>
        </p:blipFill>
        <p:spPr>
          <a:xfrm>
            <a:off x="2043630" y="6989783"/>
            <a:ext cx="172107" cy="172106"/>
          </a:xfrm>
          <a:prstGeom prst="rect">
            <a:avLst/>
          </a:prstGeom>
          <a:ln w="12700">
            <a:miter lim="400000"/>
          </a:ln>
        </p:spPr>
      </p:pic>
      <p:pic>
        <p:nvPicPr>
          <p:cNvPr id="1397" name="Bild" descr="Bild"/>
          <p:cNvPicPr>
            <a:picLocks noChangeAspect="1"/>
          </p:cNvPicPr>
          <p:nvPr/>
        </p:nvPicPr>
        <p:blipFill>
          <a:blip r:embed="rId4"/>
          <a:stretch>
            <a:fillRect/>
          </a:stretch>
        </p:blipFill>
        <p:spPr>
          <a:xfrm>
            <a:off x="2874200" y="7030233"/>
            <a:ext cx="638098" cy="638098"/>
          </a:xfrm>
          <a:prstGeom prst="rect">
            <a:avLst/>
          </a:prstGeom>
          <a:ln w="12700">
            <a:miter lim="400000"/>
          </a:ln>
        </p:spPr>
      </p:pic>
      <p:pic>
        <p:nvPicPr>
          <p:cNvPr id="1398" name="Bild" descr="Bild"/>
          <p:cNvPicPr>
            <a:picLocks noChangeAspect="1"/>
          </p:cNvPicPr>
          <p:nvPr/>
        </p:nvPicPr>
        <p:blipFill>
          <a:blip r:embed="rId48"/>
          <a:stretch>
            <a:fillRect/>
          </a:stretch>
        </p:blipFill>
        <p:spPr>
          <a:xfrm>
            <a:off x="2196662" y="1380706"/>
            <a:ext cx="1835751" cy="639795"/>
          </a:xfrm>
          <a:prstGeom prst="rect">
            <a:avLst/>
          </a:prstGeom>
          <a:ln w="12700">
            <a:miter lim="400000"/>
          </a:ln>
        </p:spPr>
      </p:pic>
      <p:pic>
        <p:nvPicPr>
          <p:cNvPr id="1399" name="Bild" descr="Bild"/>
          <p:cNvPicPr>
            <a:picLocks noChangeAspect="1"/>
          </p:cNvPicPr>
          <p:nvPr/>
        </p:nvPicPr>
        <p:blipFill>
          <a:blip r:embed="rId49"/>
          <a:stretch>
            <a:fillRect/>
          </a:stretch>
        </p:blipFill>
        <p:spPr>
          <a:xfrm>
            <a:off x="2890144" y="2359690"/>
            <a:ext cx="1237773" cy="639795"/>
          </a:xfrm>
          <a:prstGeom prst="rect">
            <a:avLst/>
          </a:prstGeom>
          <a:ln w="12700">
            <a:miter lim="400000"/>
          </a:ln>
        </p:spPr>
      </p:pic>
      <p:pic>
        <p:nvPicPr>
          <p:cNvPr id="1400" name="Bild" descr="Bild"/>
          <p:cNvPicPr>
            <a:picLocks noChangeAspect="1"/>
          </p:cNvPicPr>
          <p:nvPr/>
        </p:nvPicPr>
        <p:blipFill>
          <a:blip r:embed="rId50"/>
          <a:stretch>
            <a:fillRect/>
          </a:stretch>
        </p:blipFill>
        <p:spPr>
          <a:xfrm>
            <a:off x="249150" y="2358144"/>
            <a:ext cx="1234490" cy="638098"/>
          </a:xfrm>
          <a:prstGeom prst="rect">
            <a:avLst/>
          </a:prstGeom>
          <a:ln w="12700">
            <a:miter lim="400000"/>
          </a:ln>
        </p:spPr>
      </p:pic>
      <p:pic>
        <p:nvPicPr>
          <p:cNvPr id="1401" name="Bild" descr="Bild"/>
          <p:cNvPicPr>
            <a:picLocks noChangeAspect="1"/>
          </p:cNvPicPr>
          <p:nvPr/>
        </p:nvPicPr>
        <p:blipFill>
          <a:blip r:embed="rId26"/>
          <a:stretch>
            <a:fillRect/>
          </a:stretch>
        </p:blipFill>
        <p:spPr>
          <a:xfrm>
            <a:off x="1586736" y="2358144"/>
            <a:ext cx="638098" cy="638098"/>
          </a:xfrm>
          <a:prstGeom prst="rect">
            <a:avLst/>
          </a:prstGeom>
          <a:ln w="12700">
            <a:miter lim="400000"/>
          </a:ln>
        </p:spPr>
      </p:pic>
      <p:pic>
        <p:nvPicPr>
          <p:cNvPr id="1402" name="Bild" descr="Bild"/>
          <p:cNvPicPr>
            <a:picLocks noChangeAspect="1"/>
          </p:cNvPicPr>
          <p:nvPr/>
        </p:nvPicPr>
        <p:blipFill>
          <a:blip r:embed="rId51"/>
          <a:stretch>
            <a:fillRect/>
          </a:stretch>
        </p:blipFill>
        <p:spPr>
          <a:xfrm>
            <a:off x="2154930" y="2362008"/>
            <a:ext cx="630371" cy="630371"/>
          </a:xfrm>
          <a:prstGeom prst="rect">
            <a:avLst/>
          </a:prstGeom>
          <a:ln w="12700">
            <a:miter lim="400000"/>
          </a:ln>
        </p:spPr>
      </p:pic>
      <p:pic>
        <p:nvPicPr>
          <p:cNvPr id="1403" name="Bild" descr="Bild"/>
          <p:cNvPicPr>
            <a:picLocks noChangeAspect="1"/>
          </p:cNvPicPr>
          <p:nvPr/>
        </p:nvPicPr>
        <p:blipFill>
          <a:blip r:embed="rId52"/>
          <a:stretch>
            <a:fillRect/>
          </a:stretch>
        </p:blipFill>
        <p:spPr>
          <a:xfrm>
            <a:off x="2331514" y="3296326"/>
            <a:ext cx="1237773" cy="639795"/>
          </a:xfrm>
          <a:prstGeom prst="rect">
            <a:avLst/>
          </a:prstGeom>
          <a:ln w="12700">
            <a:miter lim="400000"/>
          </a:ln>
        </p:spPr>
      </p:pic>
      <p:pic>
        <p:nvPicPr>
          <p:cNvPr id="1404" name="Bild" descr="Bild"/>
          <p:cNvPicPr>
            <a:picLocks noChangeAspect="1"/>
          </p:cNvPicPr>
          <p:nvPr/>
        </p:nvPicPr>
        <p:blipFill>
          <a:blip r:embed="rId53"/>
          <a:stretch>
            <a:fillRect/>
          </a:stretch>
        </p:blipFill>
        <p:spPr>
          <a:xfrm>
            <a:off x="1592742" y="4237005"/>
            <a:ext cx="1835750" cy="639795"/>
          </a:xfrm>
          <a:prstGeom prst="rect">
            <a:avLst/>
          </a:prstGeom>
          <a:ln w="12700">
            <a:miter lim="400000"/>
          </a:ln>
        </p:spPr>
      </p:pic>
      <p:pic>
        <p:nvPicPr>
          <p:cNvPr id="1405" name="Bild" descr="Bild"/>
          <p:cNvPicPr>
            <a:picLocks noChangeAspect="1"/>
          </p:cNvPicPr>
          <p:nvPr/>
        </p:nvPicPr>
        <p:blipFill>
          <a:blip r:embed="rId54"/>
          <a:stretch>
            <a:fillRect/>
          </a:stretch>
        </p:blipFill>
        <p:spPr>
          <a:xfrm>
            <a:off x="276369" y="4247965"/>
            <a:ext cx="1221743" cy="631510"/>
          </a:xfrm>
          <a:prstGeom prst="rect">
            <a:avLst/>
          </a:prstGeom>
          <a:ln w="12700">
            <a:miter lim="400000"/>
          </a:ln>
        </p:spPr>
      </p:pic>
      <p:pic>
        <p:nvPicPr>
          <p:cNvPr id="1406" name="Bild" descr="Bild"/>
          <p:cNvPicPr>
            <a:picLocks noChangeAspect="1"/>
          </p:cNvPicPr>
          <p:nvPr/>
        </p:nvPicPr>
        <p:blipFill>
          <a:blip r:embed="rId50"/>
          <a:stretch>
            <a:fillRect/>
          </a:stretch>
        </p:blipFill>
        <p:spPr>
          <a:xfrm>
            <a:off x="3609770" y="7036505"/>
            <a:ext cx="1234489" cy="638098"/>
          </a:xfrm>
          <a:prstGeom prst="rect">
            <a:avLst/>
          </a:prstGeom>
          <a:ln w="12700">
            <a:miter lim="400000"/>
          </a:ln>
        </p:spPr>
      </p:pic>
      <p:pic>
        <p:nvPicPr>
          <p:cNvPr id="1407" name="Bild" descr="Bild"/>
          <p:cNvPicPr>
            <a:picLocks noChangeAspect="1"/>
          </p:cNvPicPr>
          <p:nvPr/>
        </p:nvPicPr>
        <p:blipFill>
          <a:blip r:embed="rId55"/>
          <a:stretch>
            <a:fillRect/>
          </a:stretch>
        </p:blipFill>
        <p:spPr>
          <a:xfrm>
            <a:off x="9563961" y="4209292"/>
            <a:ext cx="1820568" cy="634504"/>
          </a:xfrm>
          <a:prstGeom prst="rect">
            <a:avLst/>
          </a:prstGeom>
          <a:ln w="12700">
            <a:miter lim="400000"/>
          </a:ln>
        </p:spPr>
      </p:pic>
      <p:pic>
        <p:nvPicPr>
          <p:cNvPr id="1408" name="Bild" descr="Bild"/>
          <p:cNvPicPr>
            <a:picLocks noChangeAspect="1"/>
          </p:cNvPicPr>
          <p:nvPr/>
        </p:nvPicPr>
        <p:blipFill>
          <a:blip r:embed="rId56"/>
          <a:stretch>
            <a:fillRect/>
          </a:stretch>
        </p:blipFill>
        <p:spPr>
          <a:xfrm>
            <a:off x="9580885" y="5134535"/>
            <a:ext cx="1234490" cy="63809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Erläuterungen…"/>
          <p:cNvSpPr txBox="1">
            <a:spLocks noGrp="1"/>
          </p:cNvSpPr>
          <p:nvPr>
            <p:ph type="body" idx="4294967295"/>
          </p:nvPr>
        </p:nvSpPr>
        <p:spPr>
          <a:xfrm>
            <a:off x="258366" y="791075"/>
            <a:ext cx="13344180" cy="8664075"/>
          </a:xfrm>
          <a:prstGeom prst="rect">
            <a:avLst/>
          </a:prstGeom>
        </p:spPr>
        <p:txBody>
          <a:bodyPr anchor="t"/>
          <a:lstStyle/>
          <a:p>
            <a:pPr marL="0" indent="0" defTabSz="438911">
              <a:lnSpc>
                <a:spcPts val="5100"/>
              </a:lnSpc>
              <a:spcBef>
                <a:spcPts val="200"/>
              </a:spcBef>
              <a:buSzTx/>
              <a:buNone/>
              <a:defRPr sz="3072" b="1">
                <a:latin typeface="ABeZeh"/>
                <a:ea typeface="ABeZeh"/>
                <a:cs typeface="ABeZeh"/>
                <a:sym typeface="ABeZeh"/>
              </a:defRPr>
            </a:pPr>
            <a:r>
              <a:rPr dirty="0" err="1"/>
              <a:t>Erläuterungen</a:t>
            </a:r>
            <a:endParaRPr dirty="0"/>
          </a:p>
          <a:p>
            <a:pPr marL="0" indent="0" defTabSz="438911">
              <a:lnSpc>
                <a:spcPts val="3000"/>
              </a:lnSpc>
              <a:spcBef>
                <a:spcPts val="200"/>
              </a:spcBef>
              <a:buSzTx/>
              <a:buNone/>
              <a:defRPr sz="1344">
                <a:latin typeface="ABeZeh"/>
                <a:ea typeface="ABeZeh"/>
                <a:cs typeface="ABeZeh"/>
                <a:sym typeface="ABeZeh"/>
              </a:defRPr>
            </a:pPr>
            <a:endParaRPr dirty="0"/>
          </a:p>
          <a:p>
            <a:pPr marL="0" indent="0" defTabSz="438911">
              <a:lnSpc>
                <a:spcPts val="4200"/>
              </a:lnSpc>
              <a:spcBef>
                <a:spcPts val="200"/>
              </a:spcBef>
              <a:buSzTx/>
              <a:buNone/>
              <a:defRPr sz="2304">
                <a:latin typeface="ABeZeh"/>
                <a:ea typeface="ABeZeh"/>
                <a:cs typeface="ABeZeh"/>
                <a:sym typeface="ABeZeh"/>
              </a:defRPr>
            </a:pPr>
            <a:r>
              <a:rPr sz="2200" dirty="0"/>
              <a:t>Die </a:t>
            </a:r>
            <a:r>
              <a:rPr sz="2200" b="1" dirty="0" err="1"/>
              <a:t>Symbolpfade</a:t>
            </a:r>
            <a:r>
              <a:rPr sz="2200" b="1" dirty="0"/>
              <a:t> </a:t>
            </a:r>
            <a:r>
              <a:rPr sz="2200" b="1" dirty="0" err="1"/>
              <a:t>für</a:t>
            </a:r>
            <a:r>
              <a:rPr sz="2200" b="1" dirty="0"/>
              <a:t> MetaTalkDE 6x11 </a:t>
            </a:r>
            <a:r>
              <a:rPr sz="2200" b="1" dirty="0" err="1"/>
              <a:t>zum</a:t>
            </a:r>
            <a:r>
              <a:rPr sz="2200" b="1" dirty="0"/>
              <a:t> Modelling </a:t>
            </a:r>
            <a:r>
              <a:rPr sz="2200" b="1" dirty="0" err="1"/>
              <a:t>im</a:t>
            </a:r>
            <a:r>
              <a:rPr sz="2200" b="1" dirty="0"/>
              <a:t> </a:t>
            </a:r>
            <a:r>
              <a:rPr sz="2200" b="1" dirty="0" err="1"/>
              <a:t>Alltag</a:t>
            </a:r>
            <a:r>
              <a:rPr sz="2200" dirty="0"/>
              <a:t> </a:t>
            </a:r>
            <a:r>
              <a:rPr sz="2200" dirty="0" err="1"/>
              <a:t>stellen</a:t>
            </a:r>
            <a:r>
              <a:rPr sz="2200" dirty="0"/>
              <a:t> </a:t>
            </a:r>
            <a:r>
              <a:rPr sz="2200" dirty="0" err="1"/>
              <a:t>passendes</a:t>
            </a:r>
            <a:r>
              <a:rPr sz="2200" dirty="0"/>
              <a:t> </a:t>
            </a:r>
            <a:r>
              <a:rPr sz="2200" dirty="0" err="1"/>
              <a:t>Vokabular</a:t>
            </a:r>
            <a:r>
              <a:rPr sz="2200" dirty="0"/>
              <a:t> </a:t>
            </a:r>
            <a:r>
              <a:rPr sz="2200" dirty="0" err="1"/>
              <a:t>inklusive</a:t>
            </a:r>
            <a:r>
              <a:rPr sz="2200" dirty="0"/>
              <a:t> </a:t>
            </a:r>
            <a:r>
              <a:rPr sz="2200" dirty="0" err="1"/>
              <a:t>Symbolpfaden</a:t>
            </a:r>
            <a:r>
              <a:rPr sz="2200" dirty="0"/>
              <a:t> </a:t>
            </a:r>
            <a:r>
              <a:rPr sz="2200" dirty="0" err="1"/>
              <a:t>als</a:t>
            </a:r>
            <a:r>
              <a:rPr sz="2200" dirty="0"/>
              <a:t> </a:t>
            </a:r>
            <a:r>
              <a:rPr sz="2200" dirty="0" err="1"/>
              <a:t>Spickzettel</a:t>
            </a:r>
            <a:r>
              <a:rPr sz="2200" dirty="0"/>
              <a:t> </a:t>
            </a:r>
            <a:r>
              <a:rPr sz="2200" dirty="0" err="1"/>
              <a:t>zum</a:t>
            </a:r>
            <a:r>
              <a:rPr sz="2200" dirty="0"/>
              <a:t> Modelling in </a:t>
            </a:r>
            <a:r>
              <a:rPr sz="2200" dirty="0" err="1"/>
              <a:t>alltäglichen</a:t>
            </a:r>
            <a:r>
              <a:rPr sz="2200" dirty="0"/>
              <a:t> </a:t>
            </a:r>
            <a:r>
              <a:rPr sz="2200" dirty="0" err="1"/>
              <a:t>Situationen</a:t>
            </a:r>
            <a:r>
              <a:rPr sz="2200" dirty="0"/>
              <a:t> </a:t>
            </a:r>
            <a:r>
              <a:rPr sz="2200" dirty="0" err="1"/>
              <a:t>zur</a:t>
            </a:r>
            <a:r>
              <a:rPr sz="2200" dirty="0"/>
              <a:t> </a:t>
            </a:r>
            <a:r>
              <a:rPr sz="2200" dirty="0" err="1"/>
              <a:t>Verfügung</a:t>
            </a:r>
            <a:r>
              <a:rPr sz="2200" dirty="0"/>
              <a:t>. </a:t>
            </a:r>
          </a:p>
          <a:p>
            <a:pPr marL="0" indent="0" defTabSz="438911">
              <a:lnSpc>
                <a:spcPts val="4200"/>
              </a:lnSpc>
              <a:spcBef>
                <a:spcPts val="200"/>
              </a:spcBef>
              <a:buSzTx/>
              <a:buNone/>
              <a:defRPr sz="2304">
                <a:latin typeface="ABeZeh"/>
                <a:ea typeface="ABeZeh"/>
                <a:cs typeface="ABeZeh"/>
                <a:sym typeface="ABeZeh"/>
              </a:defRPr>
            </a:pPr>
            <a:r>
              <a:rPr sz="2200" dirty="0" err="1"/>
              <a:t>Hierbei</a:t>
            </a:r>
            <a:r>
              <a:rPr sz="2200" dirty="0"/>
              <a:t> </a:t>
            </a:r>
            <a:r>
              <a:rPr sz="2200" dirty="0" err="1"/>
              <a:t>werden</a:t>
            </a:r>
            <a:r>
              <a:rPr sz="2200" dirty="0"/>
              <a:t> </a:t>
            </a:r>
            <a:r>
              <a:rPr sz="2200" dirty="0" err="1"/>
              <a:t>verschiedene</a:t>
            </a:r>
            <a:r>
              <a:rPr sz="2200" dirty="0"/>
              <a:t> </a:t>
            </a:r>
            <a:r>
              <a:rPr sz="2200" b="1" dirty="0" err="1"/>
              <a:t>kommunikative</a:t>
            </a:r>
            <a:r>
              <a:rPr sz="2200" b="1" dirty="0"/>
              <a:t> </a:t>
            </a:r>
            <a:r>
              <a:rPr sz="2200" b="1" dirty="0" err="1"/>
              <a:t>Funktionen</a:t>
            </a:r>
            <a:r>
              <a:rPr sz="2200" b="1" dirty="0"/>
              <a:t> </a:t>
            </a:r>
            <a:r>
              <a:rPr sz="2200" dirty="0" err="1"/>
              <a:t>berücksichtigt</a:t>
            </a:r>
            <a:r>
              <a:rPr sz="2200" dirty="0"/>
              <a:t>:</a:t>
            </a:r>
          </a:p>
          <a:p>
            <a:pPr marL="320039" indent="-320039" defTabSz="438911">
              <a:lnSpc>
                <a:spcPts val="4200"/>
              </a:lnSpc>
              <a:spcBef>
                <a:spcPts val="200"/>
              </a:spcBef>
              <a:defRPr sz="2304">
                <a:latin typeface="ABeZeh"/>
                <a:ea typeface="ABeZeh"/>
                <a:cs typeface="ABeZeh"/>
                <a:sym typeface="ABeZeh"/>
              </a:defRPr>
            </a:pPr>
            <a:r>
              <a:rPr sz="2200" b="1" dirty="0" err="1"/>
              <a:t>Kommentieren</a:t>
            </a:r>
            <a:r>
              <a:rPr sz="2200" b="1" dirty="0"/>
              <a:t> </a:t>
            </a:r>
            <a:r>
              <a:rPr sz="2200" dirty="0"/>
              <a:t>(</a:t>
            </a:r>
            <a:r>
              <a:rPr sz="2200" dirty="0" err="1"/>
              <a:t>gelb</a:t>
            </a:r>
            <a:r>
              <a:rPr sz="2200" dirty="0"/>
              <a:t>) </a:t>
            </a:r>
          </a:p>
          <a:p>
            <a:pPr marL="320039" indent="-320039" defTabSz="438911">
              <a:lnSpc>
                <a:spcPts val="4200"/>
              </a:lnSpc>
              <a:spcBef>
                <a:spcPts val="200"/>
              </a:spcBef>
              <a:defRPr sz="2304">
                <a:latin typeface="ABeZeh"/>
                <a:ea typeface="ABeZeh"/>
                <a:cs typeface="ABeZeh"/>
                <a:sym typeface="ABeZeh"/>
              </a:defRPr>
            </a:pPr>
            <a:r>
              <a:rPr sz="2200" b="1" dirty="0" err="1"/>
              <a:t>Auffordern</a:t>
            </a:r>
            <a:r>
              <a:rPr sz="2200" dirty="0"/>
              <a:t> (</a:t>
            </a:r>
            <a:r>
              <a:rPr sz="2200" dirty="0" err="1"/>
              <a:t>hellgrün</a:t>
            </a:r>
            <a:r>
              <a:rPr sz="2200" dirty="0"/>
              <a:t>)</a:t>
            </a:r>
          </a:p>
          <a:p>
            <a:pPr marL="320039" indent="-320039" defTabSz="438911">
              <a:lnSpc>
                <a:spcPts val="4200"/>
              </a:lnSpc>
              <a:spcBef>
                <a:spcPts val="200"/>
              </a:spcBef>
              <a:defRPr sz="2304">
                <a:latin typeface="ABeZeh"/>
                <a:ea typeface="ABeZeh"/>
                <a:cs typeface="ABeZeh"/>
                <a:sym typeface="ABeZeh"/>
              </a:defRPr>
            </a:pPr>
            <a:r>
              <a:rPr sz="2200" b="1" dirty="0" err="1"/>
              <a:t>Fragen</a:t>
            </a:r>
            <a:r>
              <a:rPr sz="2200" b="1" dirty="0"/>
              <a:t> </a:t>
            </a:r>
            <a:r>
              <a:rPr sz="2200" b="1" dirty="0" err="1"/>
              <a:t>stellen</a:t>
            </a:r>
            <a:r>
              <a:rPr sz="2200" dirty="0"/>
              <a:t> (rosa)</a:t>
            </a:r>
          </a:p>
          <a:p>
            <a:pPr marL="320039" indent="-320039" defTabSz="438911">
              <a:lnSpc>
                <a:spcPts val="4200"/>
              </a:lnSpc>
              <a:spcBef>
                <a:spcPts val="200"/>
              </a:spcBef>
              <a:defRPr sz="2304">
                <a:latin typeface="ABeZeh"/>
                <a:ea typeface="ABeZeh"/>
                <a:cs typeface="ABeZeh"/>
                <a:sym typeface="ABeZeh"/>
              </a:defRPr>
            </a:pPr>
            <a:r>
              <a:rPr sz="2200" b="1" dirty="0"/>
              <a:t>Um </a:t>
            </a:r>
            <a:r>
              <a:rPr sz="2200" b="1" dirty="0" err="1"/>
              <a:t>etwas</a:t>
            </a:r>
            <a:r>
              <a:rPr sz="2200" b="1" dirty="0"/>
              <a:t> bitten </a:t>
            </a:r>
            <a:r>
              <a:rPr sz="2200" dirty="0"/>
              <a:t>(</a:t>
            </a:r>
            <a:r>
              <a:rPr sz="2200" dirty="0" err="1"/>
              <a:t>hellblau</a:t>
            </a:r>
            <a:r>
              <a:rPr sz="2200" dirty="0"/>
              <a:t>)</a:t>
            </a:r>
          </a:p>
          <a:p>
            <a:pPr marL="320039" indent="-320039" defTabSz="438911">
              <a:lnSpc>
                <a:spcPts val="4200"/>
              </a:lnSpc>
              <a:spcBef>
                <a:spcPts val="200"/>
              </a:spcBef>
              <a:defRPr sz="2304">
                <a:latin typeface="ABeZeh"/>
                <a:ea typeface="ABeZeh"/>
                <a:cs typeface="ABeZeh"/>
                <a:sym typeface="ABeZeh"/>
              </a:defRPr>
            </a:pPr>
            <a:r>
              <a:rPr sz="2200" b="1" dirty="0" err="1"/>
              <a:t>Sich</a:t>
            </a:r>
            <a:r>
              <a:rPr sz="2200" b="1" dirty="0"/>
              <a:t> </a:t>
            </a:r>
            <a:r>
              <a:rPr sz="2200" b="1" dirty="0" err="1"/>
              <a:t>beschweren</a:t>
            </a:r>
            <a:r>
              <a:rPr sz="2200" dirty="0"/>
              <a:t> (</a:t>
            </a:r>
            <a:r>
              <a:rPr sz="2200" dirty="0" err="1"/>
              <a:t>grau</a:t>
            </a:r>
            <a:r>
              <a:rPr sz="2200" dirty="0"/>
              <a:t>)</a:t>
            </a:r>
          </a:p>
          <a:p>
            <a:pPr marL="320039" indent="-320039" defTabSz="438911">
              <a:lnSpc>
                <a:spcPts val="4200"/>
              </a:lnSpc>
              <a:spcBef>
                <a:spcPts val="200"/>
              </a:spcBef>
              <a:defRPr sz="2304">
                <a:latin typeface="ABeZeh"/>
                <a:ea typeface="ABeZeh"/>
                <a:cs typeface="ABeZeh"/>
                <a:sym typeface="ABeZeh"/>
              </a:defRPr>
            </a:pPr>
            <a:r>
              <a:rPr sz="2200" b="1" dirty="0" err="1"/>
              <a:t>Erzählen</a:t>
            </a:r>
            <a:r>
              <a:rPr sz="2200" dirty="0"/>
              <a:t> (orange)</a:t>
            </a:r>
          </a:p>
          <a:p>
            <a:pPr marL="0" indent="0" defTabSz="438911">
              <a:lnSpc>
                <a:spcPts val="4200"/>
              </a:lnSpc>
              <a:spcBef>
                <a:spcPts val="200"/>
              </a:spcBef>
              <a:buSzTx/>
              <a:buNone/>
              <a:defRPr sz="2304">
                <a:latin typeface="ABeZeh"/>
                <a:ea typeface="ABeZeh"/>
                <a:cs typeface="ABeZeh"/>
                <a:sym typeface="ABeZeh"/>
              </a:defRPr>
            </a:pPr>
            <a:r>
              <a:rPr sz="2200" dirty="0" err="1"/>
              <a:t>Im</a:t>
            </a:r>
            <a:r>
              <a:rPr sz="2200" dirty="0"/>
              <a:t> PowerPoint </a:t>
            </a:r>
            <a:r>
              <a:rPr sz="2200" dirty="0" err="1"/>
              <a:t>Dokument</a:t>
            </a:r>
            <a:r>
              <a:rPr sz="2200" dirty="0"/>
              <a:t> </a:t>
            </a:r>
            <a:r>
              <a:rPr sz="2200" dirty="0" err="1"/>
              <a:t>können</a:t>
            </a:r>
            <a:r>
              <a:rPr sz="2200" dirty="0"/>
              <a:t> </a:t>
            </a:r>
            <a:r>
              <a:rPr sz="2200" dirty="0" err="1"/>
              <a:t>eigene</a:t>
            </a:r>
            <a:r>
              <a:rPr sz="2200" dirty="0"/>
              <a:t> </a:t>
            </a:r>
            <a:r>
              <a:rPr sz="2200" dirty="0" err="1"/>
              <a:t>Floskeln</a:t>
            </a:r>
            <a:r>
              <a:rPr sz="2200" dirty="0"/>
              <a:t> und </a:t>
            </a:r>
            <a:r>
              <a:rPr sz="2200" dirty="0" err="1"/>
              <a:t>Sätze</a:t>
            </a:r>
            <a:r>
              <a:rPr sz="2200" dirty="0"/>
              <a:t> </a:t>
            </a:r>
            <a:r>
              <a:rPr sz="2200" dirty="0" err="1"/>
              <a:t>sowie</a:t>
            </a:r>
            <a:r>
              <a:rPr sz="2200" dirty="0"/>
              <a:t> </a:t>
            </a:r>
            <a:r>
              <a:rPr sz="2200" dirty="0" err="1"/>
              <a:t>Situationen</a:t>
            </a:r>
            <a:r>
              <a:rPr sz="2200" dirty="0"/>
              <a:t> </a:t>
            </a:r>
            <a:r>
              <a:rPr sz="2200" dirty="0" err="1"/>
              <a:t>ergänzt</a:t>
            </a:r>
            <a:r>
              <a:rPr sz="2200" dirty="0"/>
              <a:t> </a:t>
            </a:r>
            <a:r>
              <a:rPr sz="2200" dirty="0" err="1"/>
              <a:t>werden</a:t>
            </a:r>
            <a:r>
              <a:rPr sz="2200" dirty="0"/>
              <a:t>.</a:t>
            </a:r>
          </a:p>
          <a:p>
            <a:pPr marL="0" indent="0" defTabSz="438911">
              <a:lnSpc>
                <a:spcPts val="4200"/>
              </a:lnSpc>
              <a:spcBef>
                <a:spcPts val="200"/>
              </a:spcBef>
              <a:buSzTx/>
              <a:buNone/>
              <a:defRPr sz="2304">
                <a:latin typeface="ABeZeh"/>
                <a:ea typeface="ABeZeh"/>
                <a:cs typeface="ABeZeh"/>
                <a:sym typeface="ABeZeh"/>
              </a:defRPr>
            </a:pPr>
            <a:r>
              <a:rPr sz="2200" dirty="0"/>
              <a:t>Die </a:t>
            </a:r>
            <a:r>
              <a:rPr sz="2200" dirty="0" err="1"/>
              <a:t>einzelnen</a:t>
            </a:r>
            <a:r>
              <a:rPr sz="2200" dirty="0"/>
              <a:t> Seiten </a:t>
            </a:r>
            <a:r>
              <a:rPr sz="2200" dirty="0" err="1"/>
              <a:t>können</a:t>
            </a:r>
            <a:r>
              <a:rPr sz="2200" dirty="0"/>
              <a:t> </a:t>
            </a:r>
            <a:r>
              <a:rPr sz="2200" dirty="0" err="1"/>
              <a:t>entweder</a:t>
            </a:r>
            <a:r>
              <a:rPr sz="2200" dirty="0"/>
              <a:t> in </a:t>
            </a:r>
            <a:r>
              <a:rPr sz="2200" dirty="0" err="1"/>
              <a:t>einer</a:t>
            </a:r>
            <a:r>
              <a:rPr sz="2200" dirty="0"/>
              <a:t> </a:t>
            </a:r>
            <a:r>
              <a:rPr sz="2200" dirty="0" err="1"/>
              <a:t>Mappe</a:t>
            </a:r>
            <a:r>
              <a:rPr sz="2200" dirty="0"/>
              <a:t> </a:t>
            </a:r>
            <a:r>
              <a:rPr sz="2200" dirty="0" err="1"/>
              <a:t>zusammengefasst</a:t>
            </a:r>
            <a:r>
              <a:rPr sz="2200" dirty="0"/>
              <a:t>, an den </a:t>
            </a:r>
            <a:r>
              <a:rPr sz="2200" dirty="0" err="1"/>
              <a:t>jeweiligen</a:t>
            </a:r>
            <a:r>
              <a:rPr sz="2200" dirty="0"/>
              <a:t> </a:t>
            </a:r>
            <a:r>
              <a:rPr sz="2200" dirty="0" err="1"/>
              <a:t>Orten</a:t>
            </a:r>
            <a:r>
              <a:rPr sz="2200" dirty="0"/>
              <a:t>, </a:t>
            </a:r>
            <a:r>
              <a:rPr lang="de-DE" sz="2200" dirty="0"/>
              <a:t>  </a:t>
            </a:r>
            <a:r>
              <a:rPr sz="2200" dirty="0"/>
              <a:t>z. B. </a:t>
            </a:r>
            <a:r>
              <a:rPr sz="2200" dirty="0" err="1"/>
              <a:t>im</a:t>
            </a:r>
            <a:r>
              <a:rPr sz="2200" dirty="0"/>
              <a:t> </a:t>
            </a:r>
            <a:r>
              <a:rPr sz="2200" dirty="0" err="1"/>
              <a:t>Wohnzimmer</a:t>
            </a:r>
            <a:r>
              <a:rPr sz="2200" dirty="0"/>
              <a:t>, Bad und in der </a:t>
            </a:r>
            <a:r>
              <a:rPr sz="2200" dirty="0" err="1"/>
              <a:t>Küche</a:t>
            </a:r>
            <a:r>
              <a:rPr sz="2200" dirty="0"/>
              <a:t> </a:t>
            </a:r>
            <a:r>
              <a:rPr sz="2200" dirty="0" err="1"/>
              <a:t>ausgelegt</a:t>
            </a:r>
            <a:r>
              <a:rPr sz="2200" dirty="0"/>
              <a:t>/</a:t>
            </a:r>
            <a:r>
              <a:rPr sz="2200" dirty="0" err="1"/>
              <a:t>aufgehängt</a:t>
            </a:r>
            <a:r>
              <a:rPr sz="2200" dirty="0"/>
              <a:t> </a:t>
            </a:r>
            <a:r>
              <a:rPr sz="2200" dirty="0" err="1"/>
              <a:t>werden</a:t>
            </a:r>
            <a:r>
              <a:rPr sz="2200" dirty="0"/>
              <a:t> </a:t>
            </a:r>
            <a:r>
              <a:rPr sz="2200" dirty="0" err="1"/>
              <a:t>oder</a:t>
            </a:r>
            <a:r>
              <a:rPr sz="2200" dirty="0"/>
              <a:t> </a:t>
            </a:r>
            <a:r>
              <a:rPr sz="2200" dirty="0" err="1"/>
              <a:t>auch</a:t>
            </a:r>
            <a:r>
              <a:rPr sz="2200" dirty="0"/>
              <a:t> </a:t>
            </a:r>
            <a:r>
              <a:rPr sz="2200" dirty="0" err="1"/>
              <a:t>unterwegs</a:t>
            </a:r>
            <a:r>
              <a:rPr sz="2200" dirty="0"/>
              <a:t>, z. B. </a:t>
            </a:r>
            <a:r>
              <a:rPr sz="2200" dirty="0" err="1"/>
              <a:t>im</a:t>
            </a:r>
            <a:r>
              <a:rPr sz="2200" dirty="0"/>
              <a:t> Auto und </a:t>
            </a:r>
            <a:r>
              <a:rPr sz="2200" dirty="0" err="1"/>
              <a:t>zum</a:t>
            </a:r>
            <a:r>
              <a:rPr sz="2200" dirty="0"/>
              <a:t> </a:t>
            </a:r>
            <a:r>
              <a:rPr sz="2200" dirty="0" err="1"/>
              <a:t>Einkaufen</a:t>
            </a:r>
            <a:r>
              <a:rPr sz="2200" dirty="0"/>
              <a:t>, </a:t>
            </a:r>
            <a:r>
              <a:rPr sz="2200" dirty="0" err="1"/>
              <a:t>mitgenommen</a:t>
            </a:r>
            <a:r>
              <a:rPr sz="2200" dirty="0"/>
              <a:t> </a:t>
            </a:r>
            <a:r>
              <a:rPr sz="2200" dirty="0" err="1"/>
              <a:t>werden</a:t>
            </a:r>
            <a:r>
              <a:rPr sz="2200" dirty="0"/>
              <a:t>.</a:t>
            </a:r>
          </a:p>
        </p:txBody>
      </p:sp>
      <p:sp>
        <p:nvSpPr>
          <p:cNvPr id="151" name="Angela Hallbauer i.A. an einen Vorschlag von The AAC Coach &amp; eine übersetzte Liste mit Begriffen zum Modelling im Alltag von Katharina Dellai-Schöbi, METACOM Symbole © Annette Kitzinger"/>
          <p:cNvSpPr txBox="1"/>
          <p:nvPr/>
        </p:nvSpPr>
        <p:spPr>
          <a:xfrm>
            <a:off x="302113" y="298450"/>
            <a:ext cx="13111773" cy="2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000" b="0">
                <a:latin typeface="ABeZeh"/>
                <a:ea typeface="ABeZeh"/>
                <a:cs typeface="ABeZeh"/>
                <a:sym typeface="ABeZeh"/>
              </a:defRPr>
            </a:lvl1pPr>
          </a:lstStyle>
          <a:p>
            <a:r>
              <a:rPr dirty="0"/>
              <a:t>Angela </a:t>
            </a:r>
            <a:r>
              <a:rPr dirty="0" err="1"/>
              <a:t>Hallbauer</a:t>
            </a:r>
            <a:r>
              <a:rPr dirty="0"/>
              <a:t> </a:t>
            </a:r>
            <a:r>
              <a:rPr dirty="0" err="1"/>
              <a:t>i.A.</a:t>
            </a:r>
            <a:r>
              <a:rPr dirty="0"/>
              <a:t> an </a:t>
            </a:r>
            <a:r>
              <a:rPr dirty="0" err="1"/>
              <a:t>einen</a:t>
            </a:r>
            <a:r>
              <a:rPr dirty="0"/>
              <a:t> </a:t>
            </a:r>
            <a:r>
              <a:rPr dirty="0" err="1"/>
              <a:t>Vorschlag</a:t>
            </a:r>
            <a:r>
              <a:rPr dirty="0"/>
              <a:t> von The AAC Coach &amp; </a:t>
            </a:r>
            <a:r>
              <a:rPr dirty="0" err="1"/>
              <a:t>eine</a:t>
            </a:r>
            <a:r>
              <a:rPr dirty="0"/>
              <a:t> </a:t>
            </a:r>
            <a:r>
              <a:rPr dirty="0" err="1"/>
              <a:t>übersetzte</a:t>
            </a:r>
            <a:r>
              <a:rPr dirty="0"/>
              <a:t> </a:t>
            </a:r>
            <a:r>
              <a:rPr dirty="0" err="1"/>
              <a:t>Liste</a:t>
            </a:r>
            <a:r>
              <a:rPr dirty="0"/>
              <a:t> </a:t>
            </a:r>
            <a:r>
              <a:rPr dirty="0" err="1"/>
              <a:t>mit</a:t>
            </a:r>
            <a:r>
              <a:rPr dirty="0"/>
              <a:t> </a:t>
            </a:r>
            <a:r>
              <a:rPr dirty="0" err="1"/>
              <a:t>Begriffen</a:t>
            </a:r>
            <a:r>
              <a:rPr dirty="0"/>
              <a:t> </a:t>
            </a:r>
            <a:r>
              <a:rPr dirty="0" err="1"/>
              <a:t>zum</a:t>
            </a:r>
            <a:r>
              <a:rPr dirty="0"/>
              <a:t> Modelling </a:t>
            </a:r>
            <a:r>
              <a:rPr dirty="0" err="1"/>
              <a:t>im</a:t>
            </a:r>
            <a:r>
              <a:rPr dirty="0"/>
              <a:t> </a:t>
            </a:r>
            <a:r>
              <a:rPr dirty="0" err="1"/>
              <a:t>Alltag</a:t>
            </a:r>
            <a:r>
              <a:rPr dirty="0"/>
              <a:t> von Katharina </a:t>
            </a:r>
            <a:r>
              <a:rPr dirty="0" err="1"/>
              <a:t>Dellai-Schöbi</a:t>
            </a:r>
            <a:r>
              <a:rPr dirty="0"/>
              <a:t>, METACOM </a:t>
            </a:r>
            <a:r>
              <a:rPr dirty="0" err="1"/>
              <a:t>Symbole</a:t>
            </a:r>
            <a:r>
              <a:rPr dirty="0"/>
              <a:t> © Annette Kitzinger </a:t>
            </a:r>
          </a:p>
        </p:txBody>
      </p:sp>
      <p:pic>
        <p:nvPicPr>
          <p:cNvPr id="152" name="Bildschirmfoto 2021-08-27 um 05.12.25.png" descr="Bildschirmfoto 2021-08-27 um 05.12.25.png"/>
          <p:cNvPicPr>
            <a:picLocks noChangeAspect="1"/>
          </p:cNvPicPr>
          <p:nvPr/>
        </p:nvPicPr>
        <p:blipFill>
          <a:blip r:embed="rId2"/>
          <a:stretch>
            <a:fillRect/>
          </a:stretch>
        </p:blipFill>
        <p:spPr>
          <a:xfrm>
            <a:off x="8473810" y="3801587"/>
            <a:ext cx="2076571" cy="2939864"/>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53" name="Bildschirmfoto 2021-08-27 um 05.19.55.png" descr="Bildschirmfoto 2021-08-27 um 05.19.55.png"/>
          <p:cNvPicPr>
            <a:picLocks noChangeAspect="1"/>
          </p:cNvPicPr>
          <p:nvPr/>
        </p:nvPicPr>
        <p:blipFill>
          <a:blip r:embed="rId3"/>
          <a:stretch>
            <a:fillRect/>
          </a:stretch>
        </p:blipFill>
        <p:spPr>
          <a:xfrm>
            <a:off x="5909546" y="3801587"/>
            <a:ext cx="2076571" cy="2939864"/>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54" name="Bildschirmfoto 2021-08-28 um 13.00.36.png" descr="Bildschirmfoto 2021-08-28 um 13.00.36.png"/>
          <p:cNvPicPr>
            <a:picLocks noChangeAspect="1"/>
          </p:cNvPicPr>
          <p:nvPr/>
        </p:nvPicPr>
        <p:blipFill>
          <a:blip r:embed="rId4"/>
          <a:stretch>
            <a:fillRect/>
          </a:stretch>
        </p:blipFill>
        <p:spPr>
          <a:xfrm>
            <a:off x="11038074" y="3801951"/>
            <a:ext cx="2076779" cy="2939500"/>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 name="Beim Spielen"/>
          <p:cNvSpPr txBox="1">
            <a:spLocks noGrp="1"/>
          </p:cNvSpPr>
          <p:nvPr>
            <p:ph type="title"/>
          </p:nvPr>
        </p:nvSpPr>
        <p:spPr>
          <a:xfrm>
            <a:off x="96448" y="1611"/>
            <a:ext cx="12783636" cy="1088282"/>
          </a:xfrm>
          <a:prstGeom prst="rect">
            <a:avLst/>
          </a:prstGeom>
        </p:spPr>
        <p:txBody>
          <a:bodyPr/>
          <a:lstStyle>
            <a:lvl1pPr algn="l">
              <a:defRPr sz="3200">
                <a:latin typeface="ABeZeh"/>
                <a:ea typeface="ABeZeh"/>
                <a:cs typeface="ABeZeh"/>
                <a:sym typeface="ABeZeh"/>
              </a:defRPr>
            </a:lvl1pPr>
          </a:lstStyle>
          <a:p>
            <a:r>
              <a:t>Beim Spielen</a:t>
            </a:r>
          </a:p>
        </p:txBody>
      </p:sp>
      <p:sp>
        <p:nvSpPr>
          <p:cNvPr id="1411" name="Rechteck"/>
          <p:cNvSpPr/>
          <p:nvPr/>
        </p:nvSpPr>
        <p:spPr>
          <a:xfrm>
            <a:off x="83480" y="1026739"/>
            <a:ext cx="6768766"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12" name="Rechteck"/>
          <p:cNvSpPr/>
          <p:nvPr/>
        </p:nvSpPr>
        <p:spPr>
          <a:xfrm>
            <a:off x="6934200" y="1026739"/>
            <a:ext cx="6768765"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13" name="Welche Farbe?"/>
          <p:cNvSpPr txBox="1"/>
          <p:nvPr/>
        </p:nvSpPr>
        <p:spPr>
          <a:xfrm>
            <a:off x="209783" y="1116823"/>
            <a:ext cx="3797485"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Welche Farbe?</a:t>
            </a:r>
          </a:p>
        </p:txBody>
      </p:sp>
      <p:sp>
        <p:nvSpPr>
          <p:cNvPr id="1414" name="Spielst du mit?"/>
          <p:cNvSpPr txBox="1"/>
          <p:nvPr/>
        </p:nvSpPr>
        <p:spPr>
          <a:xfrm>
            <a:off x="193865" y="207151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Spielst du mit?</a:t>
            </a:r>
          </a:p>
        </p:txBody>
      </p:sp>
      <p:sp>
        <p:nvSpPr>
          <p:cNvPr id="1415" name="Wer (hat) gewonnen?"/>
          <p:cNvSpPr txBox="1"/>
          <p:nvPr/>
        </p:nvSpPr>
        <p:spPr>
          <a:xfrm>
            <a:off x="168465" y="581178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(hat) gewonnen?</a:t>
            </a:r>
          </a:p>
        </p:txBody>
      </p:sp>
      <p:sp>
        <p:nvSpPr>
          <p:cNvPr id="1416" name="Wer (hat) verloren?"/>
          <p:cNvSpPr txBox="1"/>
          <p:nvPr/>
        </p:nvSpPr>
        <p:spPr>
          <a:xfrm>
            <a:off x="176567" y="673340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(hat) verloren?</a:t>
            </a:r>
          </a:p>
        </p:txBody>
      </p:sp>
      <p:sp>
        <p:nvSpPr>
          <p:cNvPr id="1417" name="Wie viele Karten?"/>
          <p:cNvSpPr txBox="1"/>
          <p:nvPr/>
        </p:nvSpPr>
        <p:spPr>
          <a:xfrm>
            <a:off x="192484" y="768809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viele Karten?</a:t>
            </a:r>
          </a:p>
        </p:txBody>
      </p:sp>
      <p:sp>
        <p:nvSpPr>
          <p:cNvPr id="1418" name="Wie viele Punkte?"/>
          <p:cNvSpPr txBox="1"/>
          <p:nvPr/>
        </p:nvSpPr>
        <p:spPr>
          <a:xfrm>
            <a:off x="180618" y="86082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viele Punkte?</a:t>
            </a:r>
          </a:p>
        </p:txBody>
      </p:sp>
      <p:sp>
        <p:nvSpPr>
          <p:cNvPr id="1419" name="Kann ich mitspielen?"/>
          <p:cNvSpPr txBox="1"/>
          <p:nvPr/>
        </p:nvSpPr>
        <p:spPr>
          <a:xfrm>
            <a:off x="242387" y="304336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Kann ich mitspielen?</a:t>
            </a:r>
          </a:p>
        </p:txBody>
      </p:sp>
      <p:sp>
        <p:nvSpPr>
          <p:cNvPr id="1420" name="Wie geht das?"/>
          <p:cNvSpPr txBox="1"/>
          <p:nvPr/>
        </p:nvSpPr>
        <p:spPr>
          <a:xfrm>
            <a:off x="242387" y="397884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geht das?</a:t>
            </a:r>
          </a:p>
        </p:txBody>
      </p:sp>
      <p:sp>
        <p:nvSpPr>
          <p:cNvPr id="1421" name="Ich möchte blau/rot."/>
          <p:cNvSpPr txBox="1"/>
          <p:nvPr/>
        </p:nvSpPr>
        <p:spPr>
          <a:xfrm>
            <a:off x="7074156" y="10897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blau/rot.</a:t>
            </a:r>
          </a:p>
        </p:txBody>
      </p:sp>
      <p:sp>
        <p:nvSpPr>
          <p:cNvPr id="1422" name="Ich möchte Lego-Steine."/>
          <p:cNvSpPr txBox="1"/>
          <p:nvPr/>
        </p:nvSpPr>
        <p:spPr>
          <a:xfrm>
            <a:off x="7058238" y="204445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Lego-Steine. </a:t>
            </a:r>
          </a:p>
        </p:txBody>
      </p:sp>
      <p:sp>
        <p:nvSpPr>
          <p:cNvPr id="1423" name="Ich möchte eine Karte."/>
          <p:cNvSpPr txBox="1"/>
          <p:nvPr/>
        </p:nvSpPr>
        <p:spPr>
          <a:xfrm>
            <a:off x="7074156" y="29991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eine Karte.</a:t>
            </a:r>
          </a:p>
        </p:txBody>
      </p:sp>
      <p:sp>
        <p:nvSpPr>
          <p:cNvPr id="1424" name="Ich möchte den Ball."/>
          <p:cNvSpPr txBox="1"/>
          <p:nvPr/>
        </p:nvSpPr>
        <p:spPr>
          <a:xfrm>
            <a:off x="7066340" y="3923892"/>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den Ball.</a:t>
            </a:r>
          </a:p>
        </p:txBody>
      </p:sp>
      <p:sp>
        <p:nvSpPr>
          <p:cNvPr id="1425" name="Ich möchte etwas anderes."/>
          <p:cNvSpPr txBox="1"/>
          <p:nvPr/>
        </p:nvSpPr>
        <p:spPr>
          <a:xfrm>
            <a:off x="7082258" y="48785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etwas anderes.</a:t>
            </a:r>
          </a:p>
        </p:txBody>
      </p:sp>
      <p:sp>
        <p:nvSpPr>
          <p:cNvPr id="1426" name="Ich brauche eine Pause."/>
          <p:cNvSpPr txBox="1"/>
          <p:nvPr/>
        </p:nvSpPr>
        <p:spPr>
          <a:xfrm>
            <a:off x="7070391" y="57733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eine Pause.</a:t>
            </a:r>
          </a:p>
        </p:txBody>
      </p:sp>
      <p:sp>
        <p:nvSpPr>
          <p:cNvPr id="1427"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1428" name="Um etwas bitten"/>
          <p:cNvSpPr txBox="1"/>
          <p:nvPr/>
        </p:nvSpPr>
        <p:spPr>
          <a:xfrm>
            <a:off x="11824847" y="1091471"/>
            <a:ext cx="18204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1429" name="Bild" descr="Bild"/>
          <p:cNvPicPr>
            <a:picLocks noChangeAspect="1"/>
          </p:cNvPicPr>
          <p:nvPr/>
        </p:nvPicPr>
        <p:blipFill>
          <a:blip r:embed="rId2"/>
          <a:stretch>
            <a:fillRect/>
          </a:stretch>
        </p:blipFill>
        <p:spPr>
          <a:xfrm>
            <a:off x="12714737" y="145687"/>
            <a:ext cx="955205" cy="796907"/>
          </a:xfrm>
          <a:prstGeom prst="rect">
            <a:avLst/>
          </a:prstGeom>
          <a:ln w="12700">
            <a:miter lim="400000"/>
          </a:ln>
        </p:spPr>
      </p:pic>
      <p:pic>
        <p:nvPicPr>
          <p:cNvPr id="1430" name="Bild" descr="Bild"/>
          <p:cNvPicPr>
            <a:picLocks noChangeAspect="1"/>
          </p:cNvPicPr>
          <p:nvPr/>
        </p:nvPicPr>
        <p:blipFill>
          <a:blip r:embed="rId3"/>
          <a:stretch>
            <a:fillRect/>
          </a:stretch>
        </p:blipFill>
        <p:spPr>
          <a:xfrm>
            <a:off x="7074156" y="6094130"/>
            <a:ext cx="1837213" cy="640305"/>
          </a:xfrm>
          <a:prstGeom prst="rect">
            <a:avLst/>
          </a:prstGeom>
          <a:ln w="12700">
            <a:miter lim="400000"/>
          </a:ln>
        </p:spPr>
      </p:pic>
      <p:pic>
        <p:nvPicPr>
          <p:cNvPr id="1431" name="Bild" descr="Bild"/>
          <p:cNvPicPr>
            <a:picLocks noChangeAspect="1"/>
          </p:cNvPicPr>
          <p:nvPr/>
        </p:nvPicPr>
        <p:blipFill>
          <a:blip r:embed="rId4"/>
          <a:stretch>
            <a:fillRect/>
          </a:stretch>
        </p:blipFill>
        <p:spPr>
          <a:xfrm>
            <a:off x="201133" y="6115670"/>
            <a:ext cx="1234490" cy="638098"/>
          </a:xfrm>
          <a:prstGeom prst="rect">
            <a:avLst/>
          </a:prstGeom>
          <a:ln w="12700">
            <a:miter lim="400000"/>
          </a:ln>
        </p:spPr>
      </p:pic>
      <p:pic>
        <p:nvPicPr>
          <p:cNvPr id="1432" name="Bild" descr="Bild"/>
          <p:cNvPicPr>
            <a:picLocks noChangeAspect="1"/>
          </p:cNvPicPr>
          <p:nvPr/>
        </p:nvPicPr>
        <p:blipFill>
          <a:blip r:embed="rId4"/>
          <a:stretch>
            <a:fillRect/>
          </a:stretch>
        </p:blipFill>
        <p:spPr>
          <a:xfrm>
            <a:off x="201133" y="7060632"/>
            <a:ext cx="1234490" cy="638098"/>
          </a:xfrm>
          <a:prstGeom prst="rect">
            <a:avLst/>
          </a:prstGeom>
          <a:ln w="12700">
            <a:miter lim="400000"/>
          </a:ln>
        </p:spPr>
      </p:pic>
      <p:pic>
        <p:nvPicPr>
          <p:cNvPr id="1433" name="Bild" descr="Bild"/>
          <p:cNvPicPr>
            <a:picLocks noChangeAspect="1"/>
          </p:cNvPicPr>
          <p:nvPr/>
        </p:nvPicPr>
        <p:blipFill>
          <a:blip r:embed="rId5"/>
          <a:stretch>
            <a:fillRect/>
          </a:stretch>
        </p:blipFill>
        <p:spPr>
          <a:xfrm>
            <a:off x="223951" y="1439750"/>
            <a:ext cx="1239654" cy="640768"/>
          </a:xfrm>
          <a:prstGeom prst="rect">
            <a:avLst/>
          </a:prstGeom>
          <a:ln w="12700">
            <a:miter lim="400000"/>
          </a:ln>
        </p:spPr>
      </p:pic>
      <p:pic>
        <p:nvPicPr>
          <p:cNvPr id="1434" name="Bild" descr="Bild"/>
          <p:cNvPicPr>
            <a:picLocks noChangeAspect="1"/>
          </p:cNvPicPr>
          <p:nvPr/>
        </p:nvPicPr>
        <p:blipFill>
          <a:blip r:embed="rId6"/>
          <a:stretch>
            <a:fillRect/>
          </a:stretch>
        </p:blipFill>
        <p:spPr>
          <a:xfrm>
            <a:off x="201133" y="7996516"/>
            <a:ext cx="1234490" cy="638098"/>
          </a:xfrm>
          <a:prstGeom prst="rect">
            <a:avLst/>
          </a:prstGeom>
          <a:ln w="12700">
            <a:miter lim="400000"/>
          </a:ln>
        </p:spPr>
      </p:pic>
      <p:pic>
        <p:nvPicPr>
          <p:cNvPr id="1435" name="Bild" descr="Bild"/>
          <p:cNvPicPr>
            <a:picLocks noChangeAspect="1"/>
          </p:cNvPicPr>
          <p:nvPr/>
        </p:nvPicPr>
        <p:blipFill>
          <a:blip r:embed="rId7"/>
          <a:stretch>
            <a:fillRect/>
          </a:stretch>
        </p:blipFill>
        <p:spPr>
          <a:xfrm>
            <a:off x="1549636" y="1441085"/>
            <a:ext cx="1234489" cy="638098"/>
          </a:xfrm>
          <a:prstGeom prst="rect">
            <a:avLst/>
          </a:prstGeom>
          <a:ln w="12700">
            <a:miter lim="400000"/>
          </a:ln>
        </p:spPr>
      </p:pic>
      <p:pic>
        <p:nvPicPr>
          <p:cNvPr id="1436" name="Bild" descr="Bild"/>
          <p:cNvPicPr>
            <a:picLocks noChangeAspect="1"/>
          </p:cNvPicPr>
          <p:nvPr/>
        </p:nvPicPr>
        <p:blipFill>
          <a:blip r:embed="rId8"/>
          <a:stretch>
            <a:fillRect/>
          </a:stretch>
        </p:blipFill>
        <p:spPr>
          <a:xfrm>
            <a:off x="211982" y="2424798"/>
            <a:ext cx="1238192" cy="640013"/>
          </a:xfrm>
          <a:prstGeom prst="rect">
            <a:avLst/>
          </a:prstGeom>
          <a:ln w="12700">
            <a:miter lim="400000"/>
          </a:ln>
        </p:spPr>
      </p:pic>
      <p:pic>
        <p:nvPicPr>
          <p:cNvPr id="1437" name="IMG_3784.png" descr="IMG_3784.png"/>
          <p:cNvPicPr>
            <a:picLocks noChangeAspect="1"/>
          </p:cNvPicPr>
          <p:nvPr/>
        </p:nvPicPr>
        <p:blipFill>
          <a:blip r:embed="rId9"/>
          <a:stretch>
            <a:fillRect/>
          </a:stretch>
        </p:blipFill>
        <p:spPr>
          <a:xfrm>
            <a:off x="745025" y="2400557"/>
            <a:ext cx="172106" cy="172106"/>
          </a:xfrm>
          <a:prstGeom prst="rect">
            <a:avLst/>
          </a:prstGeom>
          <a:ln w="12700">
            <a:miter lim="400000"/>
          </a:ln>
        </p:spPr>
      </p:pic>
      <p:pic>
        <p:nvPicPr>
          <p:cNvPr id="1438" name="Bild" descr="Bild"/>
          <p:cNvPicPr>
            <a:picLocks noChangeAspect="1"/>
          </p:cNvPicPr>
          <p:nvPr/>
        </p:nvPicPr>
        <p:blipFill>
          <a:blip r:embed="rId10"/>
          <a:stretch>
            <a:fillRect/>
          </a:stretch>
        </p:blipFill>
        <p:spPr>
          <a:xfrm>
            <a:off x="1514757" y="2426712"/>
            <a:ext cx="638099" cy="638098"/>
          </a:xfrm>
          <a:prstGeom prst="rect">
            <a:avLst/>
          </a:prstGeom>
          <a:ln w="12700">
            <a:miter lim="400000"/>
          </a:ln>
        </p:spPr>
      </p:pic>
      <p:pic>
        <p:nvPicPr>
          <p:cNvPr id="1439" name="Bild" descr="Bild"/>
          <p:cNvPicPr>
            <a:picLocks noChangeAspect="1"/>
          </p:cNvPicPr>
          <p:nvPr/>
        </p:nvPicPr>
        <p:blipFill>
          <a:blip r:embed="rId11"/>
          <a:stretch>
            <a:fillRect/>
          </a:stretch>
        </p:blipFill>
        <p:spPr>
          <a:xfrm>
            <a:off x="2214268" y="2424798"/>
            <a:ext cx="1234490" cy="638098"/>
          </a:xfrm>
          <a:prstGeom prst="rect">
            <a:avLst/>
          </a:prstGeom>
          <a:ln w="12700">
            <a:miter lim="400000"/>
          </a:ln>
        </p:spPr>
      </p:pic>
      <p:pic>
        <p:nvPicPr>
          <p:cNvPr id="1440" name="Bild" descr="Bild"/>
          <p:cNvPicPr>
            <a:picLocks noChangeAspect="1"/>
          </p:cNvPicPr>
          <p:nvPr/>
        </p:nvPicPr>
        <p:blipFill>
          <a:blip r:embed="rId12"/>
          <a:stretch>
            <a:fillRect/>
          </a:stretch>
        </p:blipFill>
        <p:spPr>
          <a:xfrm>
            <a:off x="2821938" y="6112178"/>
            <a:ext cx="1830881" cy="638098"/>
          </a:xfrm>
          <a:prstGeom prst="rect">
            <a:avLst/>
          </a:prstGeom>
          <a:ln w="12700">
            <a:miter lim="400000"/>
          </a:ln>
        </p:spPr>
      </p:pic>
      <p:pic>
        <p:nvPicPr>
          <p:cNvPr id="1441" name="Bild" descr="Bild"/>
          <p:cNvPicPr>
            <a:picLocks noChangeAspect="1"/>
          </p:cNvPicPr>
          <p:nvPr/>
        </p:nvPicPr>
        <p:blipFill>
          <a:blip r:embed="rId13"/>
          <a:stretch>
            <a:fillRect/>
          </a:stretch>
        </p:blipFill>
        <p:spPr>
          <a:xfrm>
            <a:off x="4610773" y="6115670"/>
            <a:ext cx="638098" cy="638098"/>
          </a:xfrm>
          <a:prstGeom prst="rect">
            <a:avLst/>
          </a:prstGeom>
          <a:ln w="12700">
            <a:miter lim="400000"/>
          </a:ln>
        </p:spPr>
      </p:pic>
      <p:pic>
        <p:nvPicPr>
          <p:cNvPr id="1442" name="Bild" descr="Bild"/>
          <p:cNvPicPr>
            <a:picLocks noChangeAspect="1"/>
          </p:cNvPicPr>
          <p:nvPr/>
        </p:nvPicPr>
        <p:blipFill>
          <a:blip r:embed="rId14"/>
          <a:stretch>
            <a:fillRect/>
          </a:stretch>
        </p:blipFill>
        <p:spPr>
          <a:xfrm>
            <a:off x="2806113" y="7054322"/>
            <a:ext cx="1830880" cy="638098"/>
          </a:xfrm>
          <a:prstGeom prst="rect">
            <a:avLst/>
          </a:prstGeom>
          <a:ln w="12700">
            <a:miter lim="400000"/>
          </a:ln>
        </p:spPr>
      </p:pic>
      <p:pic>
        <p:nvPicPr>
          <p:cNvPr id="1443" name="Bild" descr="Bild"/>
          <p:cNvPicPr>
            <a:picLocks noChangeAspect="1"/>
          </p:cNvPicPr>
          <p:nvPr/>
        </p:nvPicPr>
        <p:blipFill>
          <a:blip r:embed="rId15"/>
          <a:stretch>
            <a:fillRect/>
          </a:stretch>
        </p:blipFill>
        <p:spPr>
          <a:xfrm>
            <a:off x="4594678" y="7060632"/>
            <a:ext cx="638098" cy="638098"/>
          </a:xfrm>
          <a:prstGeom prst="rect">
            <a:avLst/>
          </a:prstGeom>
          <a:ln w="12700">
            <a:miter lim="400000"/>
          </a:ln>
        </p:spPr>
      </p:pic>
      <p:pic>
        <p:nvPicPr>
          <p:cNvPr id="1444" name="Bild" descr="Bild"/>
          <p:cNvPicPr>
            <a:picLocks noChangeAspect="1"/>
          </p:cNvPicPr>
          <p:nvPr/>
        </p:nvPicPr>
        <p:blipFill>
          <a:blip r:embed="rId16"/>
          <a:stretch>
            <a:fillRect/>
          </a:stretch>
        </p:blipFill>
        <p:spPr>
          <a:xfrm>
            <a:off x="1511536" y="6112178"/>
            <a:ext cx="1234489" cy="638098"/>
          </a:xfrm>
          <a:prstGeom prst="rect">
            <a:avLst/>
          </a:prstGeom>
          <a:ln w="12700">
            <a:miter lim="400000"/>
          </a:ln>
        </p:spPr>
      </p:pic>
      <p:pic>
        <p:nvPicPr>
          <p:cNvPr id="1445" name="Bild" descr="Bild"/>
          <p:cNvPicPr>
            <a:picLocks noChangeAspect="1"/>
          </p:cNvPicPr>
          <p:nvPr/>
        </p:nvPicPr>
        <p:blipFill>
          <a:blip r:embed="rId16"/>
          <a:stretch>
            <a:fillRect/>
          </a:stretch>
        </p:blipFill>
        <p:spPr>
          <a:xfrm>
            <a:off x="1498836" y="7054322"/>
            <a:ext cx="1234489" cy="638098"/>
          </a:xfrm>
          <a:prstGeom prst="rect">
            <a:avLst/>
          </a:prstGeom>
          <a:ln w="12700">
            <a:miter lim="400000"/>
          </a:ln>
        </p:spPr>
      </p:pic>
      <p:pic>
        <p:nvPicPr>
          <p:cNvPr id="1446" name="Bild" descr="Bild"/>
          <p:cNvPicPr>
            <a:picLocks noChangeAspect="1"/>
          </p:cNvPicPr>
          <p:nvPr/>
        </p:nvPicPr>
        <p:blipFill>
          <a:blip r:embed="rId17"/>
          <a:srcRect l="48462"/>
          <a:stretch>
            <a:fillRect/>
          </a:stretch>
        </p:blipFill>
        <p:spPr>
          <a:xfrm>
            <a:off x="1374517" y="7991978"/>
            <a:ext cx="638268" cy="640152"/>
          </a:xfrm>
          <a:prstGeom prst="rect">
            <a:avLst/>
          </a:prstGeom>
          <a:ln w="12700">
            <a:miter lim="400000"/>
          </a:ln>
        </p:spPr>
      </p:pic>
      <p:pic>
        <p:nvPicPr>
          <p:cNvPr id="1447" name="Bild" descr="Bild"/>
          <p:cNvPicPr>
            <a:picLocks noChangeAspect="1"/>
          </p:cNvPicPr>
          <p:nvPr/>
        </p:nvPicPr>
        <p:blipFill>
          <a:blip r:embed="rId18"/>
          <a:stretch>
            <a:fillRect/>
          </a:stretch>
        </p:blipFill>
        <p:spPr>
          <a:xfrm>
            <a:off x="677564" y="7944967"/>
            <a:ext cx="231054" cy="233136"/>
          </a:xfrm>
          <a:prstGeom prst="rect">
            <a:avLst/>
          </a:prstGeom>
          <a:ln w="12700">
            <a:miter lim="400000"/>
          </a:ln>
        </p:spPr>
      </p:pic>
      <p:pic>
        <p:nvPicPr>
          <p:cNvPr id="1448" name="Bild" descr="Bild"/>
          <p:cNvPicPr>
            <a:picLocks noChangeAspect="1"/>
          </p:cNvPicPr>
          <p:nvPr/>
        </p:nvPicPr>
        <p:blipFill>
          <a:blip r:embed="rId19"/>
          <a:stretch>
            <a:fillRect/>
          </a:stretch>
        </p:blipFill>
        <p:spPr>
          <a:xfrm>
            <a:off x="7074895" y="7047624"/>
            <a:ext cx="1234489" cy="638098"/>
          </a:xfrm>
          <a:prstGeom prst="rect">
            <a:avLst/>
          </a:prstGeom>
          <a:ln w="12700">
            <a:miter lim="400000"/>
          </a:ln>
        </p:spPr>
      </p:pic>
      <p:pic>
        <p:nvPicPr>
          <p:cNvPr id="1449" name="Bild" descr="Bild"/>
          <p:cNvPicPr>
            <a:picLocks noChangeAspect="1"/>
          </p:cNvPicPr>
          <p:nvPr/>
        </p:nvPicPr>
        <p:blipFill>
          <a:blip r:embed="rId20"/>
          <a:stretch>
            <a:fillRect/>
          </a:stretch>
        </p:blipFill>
        <p:spPr>
          <a:xfrm>
            <a:off x="7762978" y="1424348"/>
            <a:ext cx="1216846" cy="628978"/>
          </a:xfrm>
          <a:prstGeom prst="rect">
            <a:avLst/>
          </a:prstGeom>
          <a:ln w="12700">
            <a:miter lim="400000"/>
          </a:ln>
        </p:spPr>
      </p:pic>
      <p:pic>
        <p:nvPicPr>
          <p:cNvPr id="1450" name="Bild" descr="Bild"/>
          <p:cNvPicPr>
            <a:picLocks noChangeAspect="1"/>
          </p:cNvPicPr>
          <p:nvPr/>
        </p:nvPicPr>
        <p:blipFill>
          <a:blip r:embed="rId21"/>
          <a:stretch>
            <a:fillRect/>
          </a:stretch>
        </p:blipFill>
        <p:spPr>
          <a:xfrm>
            <a:off x="9044382" y="1433393"/>
            <a:ext cx="1216845" cy="628978"/>
          </a:xfrm>
          <a:prstGeom prst="rect">
            <a:avLst/>
          </a:prstGeom>
          <a:ln w="12700">
            <a:miter lim="400000"/>
          </a:ln>
        </p:spPr>
      </p:pic>
      <p:pic>
        <p:nvPicPr>
          <p:cNvPr id="1451" name="Bild" descr="Bild"/>
          <p:cNvPicPr>
            <a:picLocks noChangeAspect="1"/>
          </p:cNvPicPr>
          <p:nvPr/>
        </p:nvPicPr>
        <p:blipFill>
          <a:blip r:embed="rId22"/>
          <a:stretch>
            <a:fillRect/>
          </a:stretch>
        </p:blipFill>
        <p:spPr>
          <a:xfrm>
            <a:off x="7796994" y="3316915"/>
            <a:ext cx="638098" cy="638098"/>
          </a:xfrm>
          <a:prstGeom prst="rect">
            <a:avLst/>
          </a:prstGeom>
          <a:ln w="12700">
            <a:miter lim="400000"/>
          </a:ln>
        </p:spPr>
      </p:pic>
      <p:pic>
        <p:nvPicPr>
          <p:cNvPr id="1452" name="Bild" descr="Bild"/>
          <p:cNvPicPr>
            <a:picLocks noChangeAspect="1"/>
          </p:cNvPicPr>
          <p:nvPr/>
        </p:nvPicPr>
        <p:blipFill>
          <a:blip r:embed="rId23"/>
          <a:stretch>
            <a:fillRect/>
          </a:stretch>
        </p:blipFill>
        <p:spPr>
          <a:xfrm>
            <a:off x="8391104" y="3320408"/>
            <a:ext cx="638098" cy="638098"/>
          </a:xfrm>
          <a:prstGeom prst="rect">
            <a:avLst/>
          </a:prstGeom>
          <a:ln w="12700">
            <a:miter lim="400000"/>
          </a:ln>
        </p:spPr>
      </p:pic>
      <p:pic>
        <p:nvPicPr>
          <p:cNvPr id="1453" name="Bild" descr="Bild"/>
          <p:cNvPicPr>
            <a:picLocks noChangeAspect="1"/>
          </p:cNvPicPr>
          <p:nvPr/>
        </p:nvPicPr>
        <p:blipFill>
          <a:blip r:embed="rId22"/>
          <a:stretch>
            <a:fillRect/>
          </a:stretch>
        </p:blipFill>
        <p:spPr>
          <a:xfrm>
            <a:off x="7799959" y="4247409"/>
            <a:ext cx="638098" cy="638098"/>
          </a:xfrm>
          <a:prstGeom prst="rect">
            <a:avLst/>
          </a:prstGeom>
          <a:ln w="12700">
            <a:miter lim="400000"/>
          </a:ln>
        </p:spPr>
      </p:pic>
      <p:pic>
        <p:nvPicPr>
          <p:cNvPr id="1454" name="Bild" descr="Bild"/>
          <p:cNvPicPr>
            <a:picLocks noChangeAspect="1"/>
          </p:cNvPicPr>
          <p:nvPr/>
        </p:nvPicPr>
        <p:blipFill>
          <a:blip r:embed="rId24"/>
          <a:stretch>
            <a:fillRect/>
          </a:stretch>
        </p:blipFill>
        <p:spPr>
          <a:xfrm>
            <a:off x="9093760" y="3320408"/>
            <a:ext cx="1830881" cy="638098"/>
          </a:xfrm>
          <a:prstGeom prst="rect">
            <a:avLst/>
          </a:prstGeom>
          <a:ln w="12700">
            <a:miter lim="400000"/>
          </a:ln>
        </p:spPr>
      </p:pic>
      <p:pic>
        <p:nvPicPr>
          <p:cNvPr id="1455" name="Bild" descr="Bild"/>
          <p:cNvPicPr>
            <a:picLocks noChangeAspect="1"/>
          </p:cNvPicPr>
          <p:nvPr/>
        </p:nvPicPr>
        <p:blipFill>
          <a:blip r:embed="rId25"/>
          <a:stretch>
            <a:fillRect/>
          </a:stretch>
        </p:blipFill>
        <p:spPr>
          <a:xfrm>
            <a:off x="8394069" y="4247409"/>
            <a:ext cx="638098" cy="638098"/>
          </a:xfrm>
          <a:prstGeom prst="rect">
            <a:avLst/>
          </a:prstGeom>
          <a:ln w="12700">
            <a:miter lim="400000"/>
          </a:ln>
        </p:spPr>
      </p:pic>
      <p:pic>
        <p:nvPicPr>
          <p:cNvPr id="1456" name="Bild" descr="Bild"/>
          <p:cNvPicPr>
            <a:picLocks noChangeAspect="1"/>
          </p:cNvPicPr>
          <p:nvPr/>
        </p:nvPicPr>
        <p:blipFill>
          <a:blip r:embed="rId26"/>
          <a:stretch>
            <a:fillRect/>
          </a:stretch>
        </p:blipFill>
        <p:spPr>
          <a:xfrm>
            <a:off x="9110430" y="4247409"/>
            <a:ext cx="1234490" cy="638098"/>
          </a:xfrm>
          <a:prstGeom prst="rect">
            <a:avLst/>
          </a:prstGeom>
          <a:ln w="12700">
            <a:miter lim="400000"/>
          </a:ln>
        </p:spPr>
      </p:pic>
      <p:pic>
        <p:nvPicPr>
          <p:cNvPr id="1457" name="Bild" descr="Bild"/>
          <p:cNvPicPr>
            <a:picLocks noChangeAspect="1"/>
          </p:cNvPicPr>
          <p:nvPr/>
        </p:nvPicPr>
        <p:blipFill>
          <a:blip r:embed="rId27"/>
          <a:stretch>
            <a:fillRect/>
          </a:stretch>
        </p:blipFill>
        <p:spPr>
          <a:xfrm>
            <a:off x="7811552" y="5162764"/>
            <a:ext cx="1234490" cy="638098"/>
          </a:xfrm>
          <a:prstGeom prst="rect">
            <a:avLst/>
          </a:prstGeom>
          <a:ln w="12700">
            <a:miter lim="400000"/>
          </a:ln>
        </p:spPr>
      </p:pic>
      <p:pic>
        <p:nvPicPr>
          <p:cNvPr id="1458" name="Bild" descr="Bild"/>
          <p:cNvPicPr>
            <a:picLocks noChangeAspect="1"/>
          </p:cNvPicPr>
          <p:nvPr/>
        </p:nvPicPr>
        <p:blipFill>
          <a:blip r:embed="rId22"/>
          <a:stretch>
            <a:fillRect/>
          </a:stretch>
        </p:blipFill>
        <p:spPr>
          <a:xfrm>
            <a:off x="8978269" y="6095194"/>
            <a:ext cx="638098" cy="638098"/>
          </a:xfrm>
          <a:prstGeom prst="rect">
            <a:avLst/>
          </a:prstGeom>
          <a:ln w="12700">
            <a:miter lim="400000"/>
          </a:ln>
        </p:spPr>
      </p:pic>
      <p:pic>
        <p:nvPicPr>
          <p:cNvPr id="1459" name="Bild" descr="Bild"/>
          <p:cNvPicPr>
            <a:picLocks noChangeAspect="1"/>
          </p:cNvPicPr>
          <p:nvPr/>
        </p:nvPicPr>
        <p:blipFill>
          <a:blip r:embed="rId23"/>
          <a:stretch>
            <a:fillRect/>
          </a:stretch>
        </p:blipFill>
        <p:spPr>
          <a:xfrm>
            <a:off x="9569297" y="6093378"/>
            <a:ext cx="638098" cy="638098"/>
          </a:xfrm>
          <a:prstGeom prst="rect">
            <a:avLst/>
          </a:prstGeom>
          <a:ln w="12700">
            <a:miter lim="400000"/>
          </a:ln>
        </p:spPr>
      </p:pic>
      <p:pic>
        <p:nvPicPr>
          <p:cNvPr id="1460" name="Bild" descr="Bild"/>
          <p:cNvPicPr>
            <a:picLocks noChangeAspect="1"/>
          </p:cNvPicPr>
          <p:nvPr/>
        </p:nvPicPr>
        <p:blipFill>
          <a:blip r:embed="rId28"/>
          <a:stretch>
            <a:fillRect/>
          </a:stretch>
        </p:blipFill>
        <p:spPr>
          <a:xfrm>
            <a:off x="10275009" y="6099793"/>
            <a:ext cx="1216845" cy="628978"/>
          </a:xfrm>
          <a:prstGeom prst="rect">
            <a:avLst/>
          </a:prstGeom>
          <a:ln w="12700">
            <a:miter lim="400000"/>
          </a:ln>
        </p:spPr>
      </p:pic>
      <p:pic>
        <p:nvPicPr>
          <p:cNvPr id="1461" name="IMG_3784.png" descr="IMG_3784.png"/>
          <p:cNvPicPr>
            <a:picLocks noChangeAspect="1"/>
          </p:cNvPicPr>
          <p:nvPr/>
        </p:nvPicPr>
        <p:blipFill>
          <a:blip r:embed="rId9"/>
          <a:stretch>
            <a:fillRect/>
          </a:stretch>
        </p:blipFill>
        <p:spPr>
          <a:xfrm>
            <a:off x="2030027" y="6074520"/>
            <a:ext cx="172106" cy="172107"/>
          </a:xfrm>
          <a:prstGeom prst="rect">
            <a:avLst/>
          </a:prstGeom>
          <a:ln w="12700">
            <a:miter lim="400000"/>
          </a:ln>
        </p:spPr>
      </p:pic>
      <p:pic>
        <p:nvPicPr>
          <p:cNvPr id="1462" name="IMG_3784.png" descr="IMG_3784.png"/>
          <p:cNvPicPr>
            <a:picLocks noChangeAspect="1"/>
          </p:cNvPicPr>
          <p:nvPr/>
        </p:nvPicPr>
        <p:blipFill>
          <a:blip r:embed="rId9"/>
          <a:stretch>
            <a:fillRect/>
          </a:stretch>
        </p:blipFill>
        <p:spPr>
          <a:xfrm>
            <a:off x="2030574" y="7019723"/>
            <a:ext cx="172107" cy="172106"/>
          </a:xfrm>
          <a:prstGeom prst="rect">
            <a:avLst/>
          </a:prstGeom>
          <a:ln w="12700">
            <a:miter lim="400000"/>
          </a:ln>
        </p:spPr>
      </p:pic>
      <p:pic>
        <p:nvPicPr>
          <p:cNvPr id="1463" name="Bild" descr="Bild"/>
          <p:cNvPicPr>
            <a:picLocks noChangeAspect="1"/>
          </p:cNvPicPr>
          <p:nvPr/>
        </p:nvPicPr>
        <p:blipFill>
          <a:blip r:embed="rId29"/>
          <a:stretch>
            <a:fillRect/>
          </a:stretch>
        </p:blipFill>
        <p:spPr>
          <a:xfrm>
            <a:off x="9114891" y="5159536"/>
            <a:ext cx="1238759" cy="640305"/>
          </a:xfrm>
          <a:prstGeom prst="rect">
            <a:avLst/>
          </a:prstGeom>
          <a:ln w="12700">
            <a:miter lim="400000"/>
          </a:ln>
        </p:spPr>
      </p:pic>
      <p:pic>
        <p:nvPicPr>
          <p:cNvPr id="1464" name="Bild" descr="Bild"/>
          <p:cNvPicPr>
            <a:picLocks noChangeAspect="1"/>
          </p:cNvPicPr>
          <p:nvPr/>
        </p:nvPicPr>
        <p:blipFill>
          <a:blip r:embed="rId30"/>
          <a:stretch>
            <a:fillRect/>
          </a:stretch>
        </p:blipFill>
        <p:spPr>
          <a:xfrm>
            <a:off x="7058775" y="1419788"/>
            <a:ext cx="638098" cy="638098"/>
          </a:xfrm>
          <a:prstGeom prst="rect">
            <a:avLst/>
          </a:prstGeom>
          <a:ln w="12700">
            <a:miter lim="400000"/>
          </a:ln>
        </p:spPr>
      </p:pic>
      <p:pic>
        <p:nvPicPr>
          <p:cNvPr id="1465" name="Bild" descr="Bild"/>
          <p:cNvPicPr>
            <a:picLocks noChangeAspect="1"/>
          </p:cNvPicPr>
          <p:nvPr/>
        </p:nvPicPr>
        <p:blipFill>
          <a:blip r:embed="rId30"/>
          <a:stretch>
            <a:fillRect/>
          </a:stretch>
        </p:blipFill>
        <p:spPr>
          <a:xfrm>
            <a:off x="7070391" y="2362266"/>
            <a:ext cx="638098" cy="638098"/>
          </a:xfrm>
          <a:prstGeom prst="rect">
            <a:avLst/>
          </a:prstGeom>
          <a:ln w="12700">
            <a:miter lim="400000"/>
          </a:ln>
        </p:spPr>
      </p:pic>
      <p:pic>
        <p:nvPicPr>
          <p:cNvPr id="1466" name="Bild" descr="Bild"/>
          <p:cNvPicPr>
            <a:picLocks noChangeAspect="1"/>
          </p:cNvPicPr>
          <p:nvPr/>
        </p:nvPicPr>
        <p:blipFill>
          <a:blip r:embed="rId30"/>
          <a:stretch>
            <a:fillRect/>
          </a:stretch>
        </p:blipFill>
        <p:spPr>
          <a:xfrm>
            <a:off x="7082258" y="3316915"/>
            <a:ext cx="638098" cy="638098"/>
          </a:xfrm>
          <a:prstGeom prst="rect">
            <a:avLst/>
          </a:prstGeom>
          <a:ln w="12700">
            <a:miter lim="400000"/>
          </a:ln>
        </p:spPr>
      </p:pic>
      <p:pic>
        <p:nvPicPr>
          <p:cNvPr id="1467" name="Bild" descr="Bild"/>
          <p:cNvPicPr>
            <a:picLocks noChangeAspect="1"/>
          </p:cNvPicPr>
          <p:nvPr/>
        </p:nvPicPr>
        <p:blipFill>
          <a:blip r:embed="rId30"/>
          <a:stretch>
            <a:fillRect/>
          </a:stretch>
        </p:blipFill>
        <p:spPr>
          <a:xfrm>
            <a:off x="7082258" y="4241639"/>
            <a:ext cx="638098" cy="638099"/>
          </a:xfrm>
          <a:prstGeom prst="rect">
            <a:avLst/>
          </a:prstGeom>
          <a:ln w="12700">
            <a:miter lim="400000"/>
          </a:ln>
        </p:spPr>
      </p:pic>
      <p:pic>
        <p:nvPicPr>
          <p:cNvPr id="1468" name="Bild" descr="Bild"/>
          <p:cNvPicPr>
            <a:picLocks noChangeAspect="1"/>
          </p:cNvPicPr>
          <p:nvPr/>
        </p:nvPicPr>
        <p:blipFill>
          <a:blip r:embed="rId30"/>
          <a:stretch>
            <a:fillRect/>
          </a:stretch>
        </p:blipFill>
        <p:spPr>
          <a:xfrm>
            <a:off x="7090821" y="5164096"/>
            <a:ext cx="638098" cy="638098"/>
          </a:xfrm>
          <a:prstGeom prst="rect">
            <a:avLst/>
          </a:prstGeom>
          <a:ln w="12700">
            <a:miter lim="400000"/>
          </a:ln>
        </p:spPr>
      </p:pic>
      <p:pic>
        <p:nvPicPr>
          <p:cNvPr id="1469" name="Bild" descr="Bild"/>
          <p:cNvPicPr>
            <a:picLocks noChangeAspect="1"/>
          </p:cNvPicPr>
          <p:nvPr/>
        </p:nvPicPr>
        <p:blipFill>
          <a:blip r:embed="rId31"/>
          <a:stretch>
            <a:fillRect/>
          </a:stretch>
        </p:blipFill>
        <p:spPr>
          <a:xfrm>
            <a:off x="236229" y="3364488"/>
            <a:ext cx="1234489" cy="638098"/>
          </a:xfrm>
          <a:prstGeom prst="rect">
            <a:avLst/>
          </a:prstGeom>
          <a:ln w="12700">
            <a:miter lim="400000"/>
          </a:ln>
        </p:spPr>
      </p:pic>
      <p:pic>
        <p:nvPicPr>
          <p:cNvPr id="1470" name="IMG_3784.png" descr="IMG_3784.png"/>
          <p:cNvPicPr>
            <a:picLocks noChangeAspect="1"/>
          </p:cNvPicPr>
          <p:nvPr/>
        </p:nvPicPr>
        <p:blipFill>
          <a:blip r:embed="rId9"/>
          <a:stretch>
            <a:fillRect/>
          </a:stretch>
        </p:blipFill>
        <p:spPr>
          <a:xfrm>
            <a:off x="767420" y="3351788"/>
            <a:ext cx="172107" cy="172106"/>
          </a:xfrm>
          <a:prstGeom prst="rect">
            <a:avLst/>
          </a:prstGeom>
          <a:ln w="12700">
            <a:miter lim="400000"/>
          </a:ln>
        </p:spPr>
      </p:pic>
      <p:pic>
        <p:nvPicPr>
          <p:cNvPr id="1471" name="Bild" descr="Bild"/>
          <p:cNvPicPr>
            <a:picLocks noChangeAspect="1"/>
          </p:cNvPicPr>
          <p:nvPr/>
        </p:nvPicPr>
        <p:blipFill>
          <a:blip r:embed="rId32"/>
          <a:stretch>
            <a:fillRect/>
          </a:stretch>
        </p:blipFill>
        <p:spPr>
          <a:xfrm>
            <a:off x="1536518" y="3363854"/>
            <a:ext cx="639367" cy="639366"/>
          </a:xfrm>
          <a:prstGeom prst="rect">
            <a:avLst/>
          </a:prstGeom>
          <a:ln w="12700">
            <a:miter lim="400000"/>
          </a:ln>
        </p:spPr>
      </p:pic>
      <p:pic>
        <p:nvPicPr>
          <p:cNvPr id="1472" name="Bild" descr="Bild"/>
          <p:cNvPicPr>
            <a:picLocks noChangeAspect="1"/>
          </p:cNvPicPr>
          <p:nvPr/>
        </p:nvPicPr>
        <p:blipFill>
          <a:blip r:embed="rId33"/>
          <a:stretch>
            <a:fillRect/>
          </a:stretch>
        </p:blipFill>
        <p:spPr>
          <a:xfrm>
            <a:off x="2239883" y="3355020"/>
            <a:ext cx="1238758" cy="640304"/>
          </a:xfrm>
          <a:prstGeom prst="rect">
            <a:avLst/>
          </a:prstGeom>
          <a:ln w="12700">
            <a:miter lim="400000"/>
          </a:ln>
        </p:spPr>
      </p:pic>
      <p:pic>
        <p:nvPicPr>
          <p:cNvPr id="1473" name="Bild" descr="Bild"/>
          <p:cNvPicPr>
            <a:picLocks noChangeAspect="1"/>
          </p:cNvPicPr>
          <p:nvPr/>
        </p:nvPicPr>
        <p:blipFill>
          <a:blip r:embed="rId34"/>
          <a:stretch>
            <a:fillRect/>
          </a:stretch>
        </p:blipFill>
        <p:spPr>
          <a:xfrm>
            <a:off x="3414060" y="3354264"/>
            <a:ext cx="1238759" cy="640304"/>
          </a:xfrm>
          <a:prstGeom prst="rect">
            <a:avLst/>
          </a:prstGeom>
          <a:ln w="12700">
            <a:miter lim="400000"/>
          </a:ln>
        </p:spPr>
      </p:pic>
      <p:pic>
        <p:nvPicPr>
          <p:cNvPr id="1474" name="Bild" descr="Bild"/>
          <p:cNvPicPr>
            <a:picLocks noChangeAspect="1"/>
          </p:cNvPicPr>
          <p:nvPr/>
        </p:nvPicPr>
        <p:blipFill>
          <a:blip r:embed="rId35"/>
          <a:stretch>
            <a:fillRect/>
          </a:stretch>
        </p:blipFill>
        <p:spPr>
          <a:xfrm>
            <a:off x="220329" y="4280413"/>
            <a:ext cx="1238758" cy="640305"/>
          </a:xfrm>
          <a:prstGeom prst="rect">
            <a:avLst/>
          </a:prstGeom>
          <a:ln w="12700">
            <a:miter lim="400000"/>
          </a:ln>
        </p:spPr>
      </p:pic>
      <p:pic>
        <p:nvPicPr>
          <p:cNvPr id="1475" name="Bild" descr="Bild"/>
          <p:cNvPicPr>
            <a:picLocks noChangeAspect="1"/>
          </p:cNvPicPr>
          <p:nvPr/>
        </p:nvPicPr>
        <p:blipFill>
          <a:blip r:embed="rId36"/>
          <a:stretch>
            <a:fillRect/>
          </a:stretch>
        </p:blipFill>
        <p:spPr>
          <a:xfrm>
            <a:off x="1530731" y="4277620"/>
            <a:ext cx="1238758" cy="640305"/>
          </a:xfrm>
          <a:prstGeom prst="rect">
            <a:avLst/>
          </a:prstGeom>
          <a:ln w="12700">
            <a:miter lim="400000"/>
          </a:ln>
        </p:spPr>
      </p:pic>
      <p:pic>
        <p:nvPicPr>
          <p:cNvPr id="1476" name="IMG_3784.png" descr="IMG_3784.png"/>
          <p:cNvPicPr>
            <a:picLocks noChangeAspect="1"/>
          </p:cNvPicPr>
          <p:nvPr/>
        </p:nvPicPr>
        <p:blipFill>
          <a:blip r:embed="rId9"/>
          <a:stretch>
            <a:fillRect/>
          </a:stretch>
        </p:blipFill>
        <p:spPr>
          <a:xfrm>
            <a:off x="2055077" y="4239520"/>
            <a:ext cx="172107" cy="172107"/>
          </a:xfrm>
          <a:prstGeom prst="rect">
            <a:avLst/>
          </a:prstGeom>
          <a:ln w="12700">
            <a:miter lim="400000"/>
          </a:ln>
        </p:spPr>
      </p:pic>
      <p:pic>
        <p:nvPicPr>
          <p:cNvPr id="1477" name="Bild" descr="Bild"/>
          <p:cNvPicPr>
            <a:picLocks noChangeAspect="1"/>
          </p:cNvPicPr>
          <p:nvPr/>
        </p:nvPicPr>
        <p:blipFill>
          <a:blip r:embed="rId37"/>
          <a:stretch>
            <a:fillRect/>
          </a:stretch>
        </p:blipFill>
        <p:spPr>
          <a:xfrm>
            <a:off x="2847753" y="4280590"/>
            <a:ext cx="630188" cy="630187"/>
          </a:xfrm>
          <a:prstGeom prst="rect">
            <a:avLst/>
          </a:prstGeom>
          <a:ln w="12700">
            <a:miter lim="400000"/>
          </a:ln>
        </p:spPr>
      </p:pic>
      <p:pic>
        <p:nvPicPr>
          <p:cNvPr id="1478" name="Bild" descr="Bild"/>
          <p:cNvPicPr>
            <a:picLocks noChangeAspect="1"/>
          </p:cNvPicPr>
          <p:nvPr/>
        </p:nvPicPr>
        <p:blipFill>
          <a:blip r:embed="rId38"/>
          <a:stretch>
            <a:fillRect/>
          </a:stretch>
        </p:blipFill>
        <p:spPr>
          <a:xfrm>
            <a:off x="3423834" y="4273665"/>
            <a:ext cx="638098" cy="638098"/>
          </a:xfrm>
          <a:prstGeom prst="rect">
            <a:avLst/>
          </a:prstGeom>
          <a:ln w="12700">
            <a:miter lim="400000"/>
          </a:ln>
        </p:spPr>
      </p:pic>
      <p:pic>
        <p:nvPicPr>
          <p:cNvPr id="1479" name="Bild" descr="Bild"/>
          <p:cNvPicPr>
            <a:picLocks noChangeAspect="1"/>
          </p:cNvPicPr>
          <p:nvPr/>
        </p:nvPicPr>
        <p:blipFill>
          <a:blip r:embed="rId39"/>
          <a:stretch>
            <a:fillRect/>
          </a:stretch>
        </p:blipFill>
        <p:spPr>
          <a:xfrm>
            <a:off x="7784017" y="2348499"/>
            <a:ext cx="1238759" cy="640304"/>
          </a:xfrm>
          <a:prstGeom prst="rect">
            <a:avLst/>
          </a:prstGeom>
          <a:ln w="12700">
            <a:miter lim="400000"/>
          </a:ln>
        </p:spPr>
      </p:pic>
      <p:pic>
        <p:nvPicPr>
          <p:cNvPr id="1480" name="Bild" descr="Bild"/>
          <p:cNvPicPr>
            <a:picLocks noChangeAspect="1"/>
          </p:cNvPicPr>
          <p:nvPr/>
        </p:nvPicPr>
        <p:blipFill>
          <a:blip r:embed="rId40"/>
          <a:stretch>
            <a:fillRect/>
          </a:stretch>
        </p:blipFill>
        <p:spPr>
          <a:xfrm>
            <a:off x="8978269" y="2349602"/>
            <a:ext cx="638098" cy="638098"/>
          </a:xfrm>
          <a:prstGeom prst="rect">
            <a:avLst/>
          </a:prstGeom>
          <a:ln w="12700">
            <a:miter lim="400000"/>
          </a:ln>
        </p:spPr>
      </p:pic>
      <p:pic>
        <p:nvPicPr>
          <p:cNvPr id="1481" name="Bild" descr="Bild"/>
          <p:cNvPicPr>
            <a:picLocks noChangeAspect="1"/>
          </p:cNvPicPr>
          <p:nvPr/>
        </p:nvPicPr>
        <p:blipFill>
          <a:blip r:embed="rId41"/>
          <a:stretch>
            <a:fillRect/>
          </a:stretch>
        </p:blipFill>
        <p:spPr>
          <a:xfrm>
            <a:off x="2093531" y="7991907"/>
            <a:ext cx="1837213" cy="640305"/>
          </a:xfrm>
          <a:prstGeom prst="rect">
            <a:avLst/>
          </a:prstGeom>
          <a:ln w="12700">
            <a:miter lim="400000"/>
          </a:ln>
        </p:spPr>
      </p:pic>
      <p:pic>
        <p:nvPicPr>
          <p:cNvPr id="1482" name="Bild" descr="Bild"/>
          <p:cNvPicPr>
            <a:picLocks noChangeAspect="1"/>
          </p:cNvPicPr>
          <p:nvPr/>
        </p:nvPicPr>
        <p:blipFill>
          <a:blip r:embed="rId42"/>
          <a:stretch>
            <a:fillRect/>
          </a:stretch>
        </p:blipFill>
        <p:spPr>
          <a:xfrm>
            <a:off x="3877459" y="7991907"/>
            <a:ext cx="640305" cy="640305"/>
          </a:xfrm>
          <a:prstGeom prst="rect">
            <a:avLst/>
          </a:prstGeom>
          <a:ln w="12700">
            <a:miter lim="400000"/>
          </a:ln>
        </p:spPr>
      </p:pic>
      <p:pic>
        <p:nvPicPr>
          <p:cNvPr id="1483" name="Bild" descr="Bild"/>
          <p:cNvPicPr>
            <a:picLocks noChangeAspect="1"/>
          </p:cNvPicPr>
          <p:nvPr/>
        </p:nvPicPr>
        <p:blipFill>
          <a:blip r:embed="rId43"/>
          <a:stretch>
            <a:fillRect/>
          </a:stretch>
        </p:blipFill>
        <p:spPr>
          <a:xfrm>
            <a:off x="2100345" y="8914027"/>
            <a:ext cx="1823585" cy="635556"/>
          </a:xfrm>
          <a:prstGeom prst="rect">
            <a:avLst/>
          </a:prstGeom>
          <a:ln w="12700">
            <a:miter lim="400000"/>
          </a:ln>
        </p:spPr>
      </p:pic>
      <p:sp>
        <p:nvSpPr>
          <p:cNvPr id="1484" name="Noch mal."/>
          <p:cNvSpPr txBox="1"/>
          <p:nvPr/>
        </p:nvSpPr>
        <p:spPr>
          <a:xfrm>
            <a:off x="7066340" y="6746819"/>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mal.</a:t>
            </a:r>
          </a:p>
        </p:txBody>
      </p:sp>
      <p:pic>
        <p:nvPicPr>
          <p:cNvPr id="1485" name="Bild" descr="Bild"/>
          <p:cNvPicPr>
            <a:picLocks noChangeAspect="1"/>
          </p:cNvPicPr>
          <p:nvPr/>
        </p:nvPicPr>
        <p:blipFill>
          <a:blip r:embed="rId6"/>
          <a:stretch>
            <a:fillRect/>
          </a:stretch>
        </p:blipFill>
        <p:spPr>
          <a:xfrm>
            <a:off x="201133" y="8915599"/>
            <a:ext cx="1234490" cy="638099"/>
          </a:xfrm>
          <a:prstGeom prst="rect">
            <a:avLst/>
          </a:prstGeom>
          <a:ln w="12700">
            <a:miter lim="400000"/>
          </a:ln>
        </p:spPr>
      </p:pic>
      <p:pic>
        <p:nvPicPr>
          <p:cNvPr id="1486" name="Bild" descr="Bild"/>
          <p:cNvPicPr>
            <a:picLocks noChangeAspect="1"/>
          </p:cNvPicPr>
          <p:nvPr/>
        </p:nvPicPr>
        <p:blipFill>
          <a:blip r:embed="rId17"/>
          <a:srcRect l="48462"/>
          <a:stretch>
            <a:fillRect/>
          </a:stretch>
        </p:blipFill>
        <p:spPr>
          <a:xfrm>
            <a:off x="1374517" y="8911062"/>
            <a:ext cx="638268" cy="640151"/>
          </a:xfrm>
          <a:prstGeom prst="rect">
            <a:avLst/>
          </a:prstGeom>
          <a:ln w="12700">
            <a:miter lim="400000"/>
          </a:ln>
        </p:spPr>
      </p:pic>
      <p:pic>
        <p:nvPicPr>
          <p:cNvPr id="1487" name="Bild" descr="Bild"/>
          <p:cNvPicPr>
            <a:picLocks noChangeAspect="1"/>
          </p:cNvPicPr>
          <p:nvPr/>
        </p:nvPicPr>
        <p:blipFill>
          <a:blip r:embed="rId18"/>
          <a:stretch>
            <a:fillRect/>
          </a:stretch>
        </p:blipFill>
        <p:spPr>
          <a:xfrm>
            <a:off x="677564" y="8864051"/>
            <a:ext cx="231054" cy="233135"/>
          </a:xfrm>
          <a:prstGeom prst="rect">
            <a:avLst/>
          </a:prstGeom>
          <a:ln w="12700">
            <a:miter lim="400000"/>
          </a:ln>
        </p:spPr>
      </p:pic>
      <p:pic>
        <p:nvPicPr>
          <p:cNvPr id="1488" name="Bild" descr="Bild"/>
          <p:cNvPicPr>
            <a:picLocks noChangeAspect="1"/>
          </p:cNvPicPr>
          <p:nvPr/>
        </p:nvPicPr>
        <p:blipFill>
          <a:blip r:embed="rId44"/>
          <a:stretch>
            <a:fillRect/>
          </a:stretch>
        </p:blipFill>
        <p:spPr>
          <a:xfrm>
            <a:off x="3880130" y="8917273"/>
            <a:ext cx="637998" cy="637998"/>
          </a:xfrm>
          <a:prstGeom prst="rect">
            <a:avLst/>
          </a:prstGeom>
          <a:ln w="12700">
            <a:miter lim="400000"/>
          </a:ln>
        </p:spPr>
      </p:pic>
      <p:sp>
        <p:nvSpPr>
          <p:cNvPr id="1489" name="Wer ist der Nächste?"/>
          <p:cNvSpPr txBox="1"/>
          <p:nvPr/>
        </p:nvSpPr>
        <p:spPr>
          <a:xfrm>
            <a:off x="230037" y="491792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ist der Nächste?</a:t>
            </a:r>
          </a:p>
        </p:txBody>
      </p:sp>
      <p:pic>
        <p:nvPicPr>
          <p:cNvPr id="1490" name="Bild" descr="Bild"/>
          <p:cNvPicPr>
            <a:picLocks noChangeAspect="1"/>
          </p:cNvPicPr>
          <p:nvPr/>
        </p:nvPicPr>
        <p:blipFill>
          <a:blip r:embed="rId4"/>
          <a:stretch>
            <a:fillRect/>
          </a:stretch>
        </p:blipFill>
        <p:spPr>
          <a:xfrm>
            <a:off x="236229" y="5212560"/>
            <a:ext cx="1234489" cy="638098"/>
          </a:xfrm>
          <a:prstGeom prst="rect">
            <a:avLst/>
          </a:prstGeom>
          <a:ln w="12700">
            <a:miter lim="400000"/>
          </a:ln>
        </p:spPr>
      </p:pic>
      <p:pic>
        <p:nvPicPr>
          <p:cNvPr id="1491" name="Bild" descr="Bild"/>
          <p:cNvPicPr>
            <a:picLocks noChangeAspect="1"/>
          </p:cNvPicPr>
          <p:nvPr/>
        </p:nvPicPr>
        <p:blipFill>
          <a:blip r:embed="rId45"/>
          <a:stretch>
            <a:fillRect/>
          </a:stretch>
        </p:blipFill>
        <p:spPr>
          <a:xfrm>
            <a:off x="1551010" y="5217098"/>
            <a:ext cx="1231740" cy="636677"/>
          </a:xfrm>
          <a:prstGeom prst="rect">
            <a:avLst/>
          </a:prstGeom>
          <a:ln w="12700">
            <a:miter lim="400000"/>
          </a:ln>
        </p:spPr>
      </p:pic>
      <p:pic>
        <p:nvPicPr>
          <p:cNvPr id="1492" name="IMG_3784.png" descr="IMG_3784.png"/>
          <p:cNvPicPr>
            <a:picLocks noChangeAspect="1"/>
          </p:cNvPicPr>
          <p:nvPr/>
        </p:nvPicPr>
        <p:blipFill>
          <a:blip r:embed="rId9"/>
          <a:stretch>
            <a:fillRect/>
          </a:stretch>
        </p:blipFill>
        <p:spPr>
          <a:xfrm>
            <a:off x="2055077" y="5166412"/>
            <a:ext cx="172107" cy="172107"/>
          </a:xfrm>
          <a:prstGeom prst="rect">
            <a:avLst/>
          </a:prstGeom>
          <a:ln w="12700">
            <a:miter lim="400000"/>
          </a:ln>
        </p:spPr>
      </p:pic>
      <p:pic>
        <p:nvPicPr>
          <p:cNvPr id="1493" name="Bild" descr="Bild"/>
          <p:cNvPicPr>
            <a:picLocks noChangeAspect="1"/>
          </p:cNvPicPr>
          <p:nvPr/>
        </p:nvPicPr>
        <p:blipFill>
          <a:blip r:embed="rId22"/>
          <a:stretch>
            <a:fillRect/>
          </a:stretch>
        </p:blipFill>
        <p:spPr>
          <a:xfrm>
            <a:off x="2859262" y="5212537"/>
            <a:ext cx="638098" cy="638098"/>
          </a:xfrm>
          <a:prstGeom prst="rect">
            <a:avLst/>
          </a:prstGeom>
          <a:ln w="12700">
            <a:miter lim="400000"/>
          </a:ln>
        </p:spPr>
      </p:pic>
      <p:pic>
        <p:nvPicPr>
          <p:cNvPr id="1494" name="Bild" descr="Bild"/>
          <p:cNvPicPr>
            <a:picLocks noChangeAspect="1"/>
          </p:cNvPicPr>
          <p:nvPr/>
        </p:nvPicPr>
        <p:blipFill>
          <a:blip r:embed="rId46"/>
          <a:stretch>
            <a:fillRect/>
          </a:stretch>
        </p:blipFill>
        <p:spPr>
          <a:xfrm>
            <a:off x="3459195" y="5208009"/>
            <a:ext cx="638098" cy="638098"/>
          </a:xfrm>
          <a:prstGeom prst="rect">
            <a:avLst/>
          </a:prstGeom>
          <a:ln w="12700">
            <a:miter lim="400000"/>
          </a:ln>
        </p:spPr>
      </p:pic>
      <p:pic>
        <p:nvPicPr>
          <p:cNvPr id="1495" name="Bild" descr="Bild"/>
          <p:cNvPicPr>
            <a:picLocks noChangeAspect="1"/>
          </p:cNvPicPr>
          <p:nvPr/>
        </p:nvPicPr>
        <p:blipFill>
          <a:blip r:embed="rId47"/>
          <a:stretch>
            <a:fillRect/>
          </a:stretch>
        </p:blipFill>
        <p:spPr>
          <a:xfrm>
            <a:off x="4172180" y="5204397"/>
            <a:ext cx="1216845" cy="628978"/>
          </a:xfrm>
          <a:prstGeom prst="rect">
            <a:avLst/>
          </a:prstGeom>
          <a:ln w="12700">
            <a:miter lim="400000"/>
          </a:ln>
        </p:spPr>
      </p:pic>
      <p:pic>
        <p:nvPicPr>
          <p:cNvPr id="1496" name="Bild" descr="Bild"/>
          <p:cNvPicPr>
            <a:picLocks noChangeAspect="1"/>
          </p:cNvPicPr>
          <p:nvPr/>
        </p:nvPicPr>
        <p:blipFill>
          <a:blip r:embed="rId48"/>
          <a:stretch>
            <a:fillRect/>
          </a:stretch>
        </p:blipFill>
        <p:spPr>
          <a:xfrm>
            <a:off x="5342004" y="5199860"/>
            <a:ext cx="638099" cy="63809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Beim Basteln"/>
          <p:cNvSpPr txBox="1">
            <a:spLocks noGrp="1"/>
          </p:cNvSpPr>
          <p:nvPr>
            <p:ph type="title"/>
          </p:nvPr>
        </p:nvSpPr>
        <p:spPr>
          <a:xfrm>
            <a:off x="108807" y="-51472"/>
            <a:ext cx="12783636" cy="1088282"/>
          </a:xfrm>
          <a:prstGeom prst="rect">
            <a:avLst/>
          </a:prstGeom>
        </p:spPr>
        <p:txBody>
          <a:bodyPr/>
          <a:lstStyle>
            <a:lvl1pPr algn="l">
              <a:defRPr sz="3200">
                <a:latin typeface="ABeZeh"/>
                <a:ea typeface="ABeZeh"/>
                <a:cs typeface="ABeZeh"/>
                <a:sym typeface="ABeZeh"/>
              </a:defRPr>
            </a:lvl1pPr>
          </a:lstStyle>
          <a:p>
            <a:r>
              <a:t>Beim Basteln</a:t>
            </a:r>
          </a:p>
        </p:txBody>
      </p:sp>
      <p:sp>
        <p:nvSpPr>
          <p:cNvPr id="1499" name="Rechteck"/>
          <p:cNvSpPr/>
          <p:nvPr/>
        </p:nvSpPr>
        <p:spPr>
          <a:xfrm>
            <a:off x="104213" y="1026739"/>
            <a:ext cx="6748033" cy="8579621"/>
          </a:xfrm>
          <a:prstGeom prst="rect">
            <a:avLst/>
          </a:prstGeom>
          <a:solidFill>
            <a:schemeClr val="accent4">
              <a:hueOff val="366961"/>
              <a:satOff val="4172"/>
              <a:lumOff val="11129"/>
              <a:alpha val="75062"/>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00" name="Rechteck"/>
          <p:cNvSpPr/>
          <p:nvPr/>
        </p:nvSpPr>
        <p:spPr>
          <a:xfrm>
            <a:off x="6934200" y="1026739"/>
            <a:ext cx="6748032"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01" name="(nicht) schön"/>
          <p:cNvSpPr txBox="1"/>
          <p:nvPr/>
        </p:nvSpPr>
        <p:spPr>
          <a:xfrm>
            <a:off x="224491" y="103671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schön</a:t>
            </a:r>
          </a:p>
        </p:txBody>
      </p:sp>
      <p:sp>
        <p:nvSpPr>
          <p:cNvPr id="1502" name="Gut gemacht."/>
          <p:cNvSpPr txBox="1"/>
          <p:nvPr/>
        </p:nvSpPr>
        <p:spPr>
          <a:xfrm>
            <a:off x="208573" y="199140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Gut gemacht.</a:t>
            </a:r>
          </a:p>
        </p:txBody>
      </p:sp>
      <p:sp>
        <p:nvSpPr>
          <p:cNvPr id="1503" name="gekleckert"/>
          <p:cNvSpPr txBox="1"/>
          <p:nvPr/>
        </p:nvSpPr>
        <p:spPr>
          <a:xfrm>
            <a:off x="224491" y="294609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gekleckert</a:t>
            </a:r>
          </a:p>
        </p:txBody>
      </p:sp>
      <p:sp>
        <p:nvSpPr>
          <p:cNvPr id="1504" name="klebrig"/>
          <p:cNvSpPr txBox="1"/>
          <p:nvPr/>
        </p:nvSpPr>
        <p:spPr>
          <a:xfrm>
            <a:off x="216675" y="392164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klebrig</a:t>
            </a:r>
          </a:p>
        </p:txBody>
      </p:sp>
      <p:sp>
        <p:nvSpPr>
          <p:cNvPr id="1505" name="Wow!"/>
          <p:cNvSpPr txBox="1"/>
          <p:nvPr/>
        </p:nvSpPr>
        <p:spPr>
          <a:xfrm>
            <a:off x="232593" y="482553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Wow!</a:t>
            </a:r>
          </a:p>
        </p:txBody>
      </p:sp>
      <p:sp>
        <p:nvSpPr>
          <p:cNvPr id="1506" name="Oh nein!"/>
          <p:cNvSpPr txBox="1"/>
          <p:nvPr/>
        </p:nvSpPr>
        <p:spPr>
          <a:xfrm>
            <a:off x="220726" y="572032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pic>
        <p:nvPicPr>
          <p:cNvPr id="1507" name="Bild" descr="Bild"/>
          <p:cNvPicPr>
            <a:picLocks noChangeAspect="1"/>
          </p:cNvPicPr>
          <p:nvPr/>
        </p:nvPicPr>
        <p:blipFill>
          <a:blip r:embed="rId2"/>
          <a:stretch>
            <a:fillRect/>
          </a:stretch>
        </p:blipFill>
        <p:spPr>
          <a:xfrm>
            <a:off x="220440" y="6028752"/>
            <a:ext cx="1234490" cy="638098"/>
          </a:xfrm>
          <a:prstGeom prst="rect">
            <a:avLst/>
          </a:prstGeom>
          <a:ln w="12700">
            <a:miter lim="400000"/>
          </a:ln>
        </p:spPr>
      </p:pic>
      <p:sp>
        <p:nvSpPr>
          <p:cNvPr id="1508" name="(Das) sieht toll aus."/>
          <p:cNvSpPr txBox="1"/>
          <p:nvPr/>
        </p:nvSpPr>
        <p:spPr>
          <a:xfrm>
            <a:off x="236644" y="667502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sieht toll aus.</a:t>
            </a:r>
          </a:p>
        </p:txBody>
      </p:sp>
      <p:pic>
        <p:nvPicPr>
          <p:cNvPr id="1509" name="Bild" descr="Bild"/>
          <p:cNvPicPr>
            <a:picLocks noChangeAspect="1"/>
          </p:cNvPicPr>
          <p:nvPr/>
        </p:nvPicPr>
        <p:blipFill>
          <a:blip r:embed="rId2"/>
          <a:stretch>
            <a:fillRect/>
          </a:stretch>
        </p:blipFill>
        <p:spPr>
          <a:xfrm>
            <a:off x="1526244" y="6981306"/>
            <a:ext cx="1234490" cy="638098"/>
          </a:xfrm>
          <a:prstGeom prst="rect">
            <a:avLst/>
          </a:prstGeom>
          <a:ln w="12700">
            <a:miter lim="400000"/>
          </a:ln>
        </p:spPr>
      </p:pic>
      <p:sp>
        <p:nvSpPr>
          <p:cNvPr id="1510" name="Hilf mir (bitte)."/>
          <p:cNvSpPr txBox="1"/>
          <p:nvPr/>
        </p:nvSpPr>
        <p:spPr>
          <a:xfrm>
            <a:off x="7077739" y="10451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 (bitte).</a:t>
            </a:r>
          </a:p>
        </p:txBody>
      </p:sp>
      <p:sp>
        <p:nvSpPr>
          <p:cNvPr id="1511" name="Gib mal die Schere."/>
          <p:cNvSpPr txBox="1"/>
          <p:nvPr/>
        </p:nvSpPr>
        <p:spPr>
          <a:xfrm>
            <a:off x="7069923" y="199140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mal die Schere.</a:t>
            </a:r>
          </a:p>
        </p:txBody>
      </p:sp>
      <p:sp>
        <p:nvSpPr>
          <p:cNvPr id="1512" name="Gib mir (bitte) gelb."/>
          <p:cNvSpPr txBox="1"/>
          <p:nvPr/>
        </p:nvSpPr>
        <p:spPr>
          <a:xfrm>
            <a:off x="7077739" y="29291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 (bitte) gelb.</a:t>
            </a:r>
          </a:p>
        </p:txBody>
      </p:sp>
      <p:sp>
        <p:nvSpPr>
          <p:cNvPr id="1513" name="Halt mal (fest)."/>
          <p:cNvSpPr txBox="1"/>
          <p:nvPr/>
        </p:nvSpPr>
        <p:spPr>
          <a:xfrm>
            <a:off x="7069923" y="390471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Halt mal (fest).</a:t>
            </a:r>
          </a:p>
        </p:txBody>
      </p:sp>
      <p:sp>
        <p:nvSpPr>
          <p:cNvPr id="1514" name="Aufheben."/>
          <p:cNvSpPr txBox="1"/>
          <p:nvPr/>
        </p:nvSpPr>
        <p:spPr>
          <a:xfrm>
            <a:off x="7085841" y="483401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Aufheben.</a:t>
            </a:r>
          </a:p>
        </p:txBody>
      </p:sp>
      <p:sp>
        <p:nvSpPr>
          <p:cNvPr id="1515" name="Schau mal."/>
          <p:cNvSpPr txBox="1"/>
          <p:nvPr/>
        </p:nvSpPr>
        <p:spPr>
          <a:xfrm>
            <a:off x="7073974" y="572880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mal.</a:t>
            </a:r>
          </a:p>
        </p:txBody>
      </p:sp>
      <p:sp>
        <p:nvSpPr>
          <p:cNvPr id="1516" name="Hol mal…"/>
          <p:cNvSpPr txBox="1"/>
          <p:nvPr/>
        </p:nvSpPr>
        <p:spPr>
          <a:xfrm>
            <a:off x="7089892" y="668349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Hol mal…</a:t>
            </a:r>
          </a:p>
        </p:txBody>
      </p:sp>
      <p:sp>
        <p:nvSpPr>
          <p:cNvPr id="1517" name="Aufräumen."/>
          <p:cNvSpPr txBox="1"/>
          <p:nvPr/>
        </p:nvSpPr>
        <p:spPr>
          <a:xfrm>
            <a:off x="7082076" y="760824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Aufräumen.</a:t>
            </a:r>
          </a:p>
        </p:txBody>
      </p:sp>
      <p:sp>
        <p:nvSpPr>
          <p:cNvPr id="1518"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519" name="Auffordern"/>
          <p:cNvSpPr txBox="1"/>
          <p:nvPr/>
        </p:nvSpPr>
        <p:spPr>
          <a:xfrm>
            <a:off x="11758747" y="1071347"/>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1520" name="Bild" descr="Bild"/>
          <p:cNvPicPr>
            <a:picLocks noChangeAspect="1"/>
          </p:cNvPicPr>
          <p:nvPr/>
        </p:nvPicPr>
        <p:blipFill>
          <a:blip r:embed="rId3"/>
          <a:stretch>
            <a:fillRect/>
          </a:stretch>
        </p:blipFill>
        <p:spPr>
          <a:xfrm>
            <a:off x="215860" y="6044392"/>
            <a:ext cx="1820450" cy="634463"/>
          </a:xfrm>
          <a:prstGeom prst="rect">
            <a:avLst/>
          </a:prstGeom>
          <a:ln w="12700">
            <a:miter lim="400000"/>
          </a:ln>
        </p:spPr>
      </p:pic>
      <p:pic>
        <p:nvPicPr>
          <p:cNvPr id="1521" name="Bild" descr="Bild"/>
          <p:cNvPicPr>
            <a:picLocks noChangeAspect="1"/>
          </p:cNvPicPr>
          <p:nvPr/>
        </p:nvPicPr>
        <p:blipFill>
          <a:blip r:embed="rId4"/>
          <a:stretch>
            <a:fillRect/>
          </a:stretch>
        </p:blipFill>
        <p:spPr>
          <a:xfrm>
            <a:off x="12713058" y="145687"/>
            <a:ext cx="955205" cy="796907"/>
          </a:xfrm>
          <a:prstGeom prst="rect">
            <a:avLst/>
          </a:prstGeom>
          <a:ln w="12700">
            <a:miter lim="400000"/>
          </a:ln>
        </p:spPr>
      </p:pic>
      <p:pic>
        <p:nvPicPr>
          <p:cNvPr id="1522" name="Bild" descr="Bild"/>
          <p:cNvPicPr>
            <a:picLocks noChangeAspect="1"/>
          </p:cNvPicPr>
          <p:nvPr/>
        </p:nvPicPr>
        <p:blipFill>
          <a:blip r:embed="rId5"/>
          <a:stretch>
            <a:fillRect/>
          </a:stretch>
        </p:blipFill>
        <p:spPr>
          <a:xfrm>
            <a:off x="212672" y="1345816"/>
            <a:ext cx="638098" cy="638098"/>
          </a:xfrm>
          <a:prstGeom prst="rect">
            <a:avLst/>
          </a:prstGeom>
          <a:ln w="12700">
            <a:miter lim="400000"/>
          </a:ln>
        </p:spPr>
      </p:pic>
      <p:pic>
        <p:nvPicPr>
          <p:cNvPr id="1523" name="Bild" descr="Bild"/>
          <p:cNvPicPr>
            <a:picLocks noChangeAspect="1"/>
          </p:cNvPicPr>
          <p:nvPr/>
        </p:nvPicPr>
        <p:blipFill>
          <a:blip r:embed="rId6"/>
          <a:stretch>
            <a:fillRect/>
          </a:stretch>
        </p:blipFill>
        <p:spPr>
          <a:xfrm>
            <a:off x="919215" y="1345816"/>
            <a:ext cx="1830881" cy="638098"/>
          </a:xfrm>
          <a:prstGeom prst="rect">
            <a:avLst/>
          </a:prstGeom>
          <a:ln w="12700">
            <a:miter lim="400000"/>
          </a:ln>
        </p:spPr>
      </p:pic>
      <p:pic>
        <p:nvPicPr>
          <p:cNvPr id="1524" name="Bild" descr="Bild"/>
          <p:cNvPicPr>
            <a:picLocks noChangeAspect="1"/>
          </p:cNvPicPr>
          <p:nvPr/>
        </p:nvPicPr>
        <p:blipFill>
          <a:blip r:embed="rId7"/>
          <a:stretch>
            <a:fillRect/>
          </a:stretch>
        </p:blipFill>
        <p:spPr>
          <a:xfrm>
            <a:off x="218588" y="2308175"/>
            <a:ext cx="1238193" cy="640012"/>
          </a:xfrm>
          <a:prstGeom prst="rect">
            <a:avLst/>
          </a:prstGeom>
          <a:ln w="12700">
            <a:miter lim="400000"/>
          </a:ln>
        </p:spPr>
      </p:pic>
      <p:pic>
        <p:nvPicPr>
          <p:cNvPr id="1525" name="Bild" descr="Bild"/>
          <p:cNvPicPr>
            <a:picLocks noChangeAspect="1"/>
          </p:cNvPicPr>
          <p:nvPr/>
        </p:nvPicPr>
        <p:blipFill>
          <a:blip r:embed="rId8"/>
          <a:stretch>
            <a:fillRect/>
          </a:stretch>
        </p:blipFill>
        <p:spPr>
          <a:xfrm>
            <a:off x="1513620" y="2308175"/>
            <a:ext cx="1238193" cy="640012"/>
          </a:xfrm>
          <a:prstGeom prst="rect">
            <a:avLst/>
          </a:prstGeom>
          <a:ln w="12700">
            <a:miter lim="400000"/>
          </a:ln>
        </p:spPr>
      </p:pic>
      <p:pic>
        <p:nvPicPr>
          <p:cNvPr id="1526" name="Bild" descr="Bild"/>
          <p:cNvPicPr>
            <a:picLocks noChangeAspect="1"/>
          </p:cNvPicPr>
          <p:nvPr/>
        </p:nvPicPr>
        <p:blipFill>
          <a:blip r:embed="rId9"/>
          <a:stretch>
            <a:fillRect/>
          </a:stretch>
        </p:blipFill>
        <p:spPr>
          <a:xfrm>
            <a:off x="210644" y="3283786"/>
            <a:ext cx="1830881" cy="638098"/>
          </a:xfrm>
          <a:prstGeom prst="rect">
            <a:avLst/>
          </a:prstGeom>
          <a:ln w="12700">
            <a:miter lim="400000"/>
          </a:ln>
        </p:spPr>
      </p:pic>
      <p:pic>
        <p:nvPicPr>
          <p:cNvPr id="1527" name="Bild" descr="Bild"/>
          <p:cNvPicPr>
            <a:picLocks noChangeAspect="1"/>
          </p:cNvPicPr>
          <p:nvPr/>
        </p:nvPicPr>
        <p:blipFill>
          <a:blip r:embed="rId10"/>
          <a:stretch>
            <a:fillRect/>
          </a:stretch>
        </p:blipFill>
        <p:spPr>
          <a:xfrm>
            <a:off x="2001406" y="3281872"/>
            <a:ext cx="640013" cy="640012"/>
          </a:xfrm>
          <a:prstGeom prst="rect">
            <a:avLst/>
          </a:prstGeom>
          <a:ln w="12700">
            <a:miter lim="400000"/>
          </a:ln>
        </p:spPr>
      </p:pic>
      <p:pic>
        <p:nvPicPr>
          <p:cNvPr id="1528" name="Bild" descr="Bild"/>
          <p:cNvPicPr>
            <a:picLocks noChangeAspect="1"/>
          </p:cNvPicPr>
          <p:nvPr/>
        </p:nvPicPr>
        <p:blipFill>
          <a:blip r:embed="rId11"/>
          <a:stretch>
            <a:fillRect/>
          </a:stretch>
        </p:blipFill>
        <p:spPr>
          <a:xfrm>
            <a:off x="210644" y="4236268"/>
            <a:ext cx="1830881" cy="638099"/>
          </a:xfrm>
          <a:prstGeom prst="rect">
            <a:avLst/>
          </a:prstGeom>
          <a:ln w="12700">
            <a:miter lim="400000"/>
          </a:ln>
        </p:spPr>
      </p:pic>
      <p:pic>
        <p:nvPicPr>
          <p:cNvPr id="1529" name="Bild" descr="Bild"/>
          <p:cNvPicPr>
            <a:picLocks noChangeAspect="1"/>
          </p:cNvPicPr>
          <p:nvPr/>
        </p:nvPicPr>
        <p:blipFill>
          <a:blip r:embed="rId12"/>
          <a:stretch>
            <a:fillRect/>
          </a:stretch>
        </p:blipFill>
        <p:spPr>
          <a:xfrm>
            <a:off x="223080" y="5118025"/>
            <a:ext cx="1238193" cy="640012"/>
          </a:xfrm>
          <a:prstGeom prst="rect">
            <a:avLst/>
          </a:prstGeom>
          <a:ln w="12700">
            <a:miter lim="400000"/>
          </a:ln>
        </p:spPr>
      </p:pic>
      <p:pic>
        <p:nvPicPr>
          <p:cNvPr id="1530" name="Bild" descr="Bild"/>
          <p:cNvPicPr>
            <a:picLocks noChangeAspect="1"/>
          </p:cNvPicPr>
          <p:nvPr/>
        </p:nvPicPr>
        <p:blipFill>
          <a:blip r:embed="rId13"/>
          <a:stretch>
            <a:fillRect/>
          </a:stretch>
        </p:blipFill>
        <p:spPr>
          <a:xfrm>
            <a:off x="212672" y="6981306"/>
            <a:ext cx="638098" cy="638098"/>
          </a:xfrm>
          <a:prstGeom prst="rect">
            <a:avLst/>
          </a:prstGeom>
          <a:ln w="12700">
            <a:miter lim="400000"/>
          </a:ln>
        </p:spPr>
      </p:pic>
      <p:pic>
        <p:nvPicPr>
          <p:cNvPr id="1531" name="Bild" descr="Bild"/>
          <p:cNvPicPr>
            <a:picLocks noChangeAspect="1"/>
          </p:cNvPicPr>
          <p:nvPr/>
        </p:nvPicPr>
        <p:blipFill>
          <a:blip r:embed="rId14"/>
          <a:stretch>
            <a:fillRect/>
          </a:stretch>
        </p:blipFill>
        <p:spPr>
          <a:xfrm>
            <a:off x="807036" y="6981306"/>
            <a:ext cx="638098" cy="638098"/>
          </a:xfrm>
          <a:prstGeom prst="rect">
            <a:avLst/>
          </a:prstGeom>
          <a:ln w="12700">
            <a:miter lim="400000"/>
          </a:ln>
        </p:spPr>
      </p:pic>
      <p:pic>
        <p:nvPicPr>
          <p:cNvPr id="1532" name="IMG_3784.png" descr="IMG_3784.png"/>
          <p:cNvPicPr>
            <a:picLocks noChangeAspect="1"/>
          </p:cNvPicPr>
          <p:nvPr/>
        </p:nvPicPr>
        <p:blipFill>
          <a:blip r:embed="rId15"/>
          <a:stretch>
            <a:fillRect/>
          </a:stretch>
        </p:blipFill>
        <p:spPr>
          <a:xfrm>
            <a:off x="2021263" y="6921892"/>
            <a:ext cx="172107" cy="172106"/>
          </a:xfrm>
          <a:prstGeom prst="rect">
            <a:avLst/>
          </a:prstGeom>
          <a:ln w="12700">
            <a:miter lim="400000"/>
          </a:ln>
        </p:spPr>
      </p:pic>
      <p:pic>
        <p:nvPicPr>
          <p:cNvPr id="1533" name="Bild" descr="Bild"/>
          <p:cNvPicPr>
            <a:picLocks noChangeAspect="1"/>
          </p:cNvPicPr>
          <p:nvPr/>
        </p:nvPicPr>
        <p:blipFill>
          <a:blip r:embed="rId16"/>
          <a:stretch>
            <a:fillRect/>
          </a:stretch>
        </p:blipFill>
        <p:spPr>
          <a:xfrm>
            <a:off x="2841844" y="6981306"/>
            <a:ext cx="1234489" cy="638098"/>
          </a:xfrm>
          <a:prstGeom prst="rect">
            <a:avLst/>
          </a:prstGeom>
          <a:ln w="12700">
            <a:miter lim="400000"/>
          </a:ln>
        </p:spPr>
      </p:pic>
      <p:pic>
        <p:nvPicPr>
          <p:cNvPr id="1534" name="Bild" descr="Bild"/>
          <p:cNvPicPr>
            <a:picLocks noChangeAspect="1"/>
          </p:cNvPicPr>
          <p:nvPr/>
        </p:nvPicPr>
        <p:blipFill>
          <a:blip r:embed="rId17"/>
          <a:stretch>
            <a:fillRect/>
          </a:stretch>
        </p:blipFill>
        <p:spPr>
          <a:xfrm>
            <a:off x="4157444" y="6985906"/>
            <a:ext cx="1216692" cy="628898"/>
          </a:xfrm>
          <a:prstGeom prst="rect">
            <a:avLst/>
          </a:prstGeom>
          <a:ln w="12700">
            <a:miter lim="400000"/>
          </a:ln>
        </p:spPr>
      </p:pic>
      <p:pic>
        <p:nvPicPr>
          <p:cNvPr id="1535" name="Bild" descr="Bild"/>
          <p:cNvPicPr>
            <a:picLocks noChangeAspect="1"/>
          </p:cNvPicPr>
          <p:nvPr/>
        </p:nvPicPr>
        <p:blipFill>
          <a:blip r:embed="rId18"/>
          <a:stretch>
            <a:fillRect/>
          </a:stretch>
        </p:blipFill>
        <p:spPr>
          <a:xfrm>
            <a:off x="12199656" y="3246411"/>
            <a:ext cx="1234489" cy="638098"/>
          </a:xfrm>
          <a:prstGeom prst="rect">
            <a:avLst/>
          </a:prstGeom>
          <a:ln w="12700">
            <a:miter lim="400000"/>
          </a:ln>
        </p:spPr>
      </p:pic>
      <p:pic>
        <p:nvPicPr>
          <p:cNvPr id="1536" name="Bild" descr="Bild"/>
          <p:cNvPicPr>
            <a:picLocks noChangeAspect="1"/>
          </p:cNvPicPr>
          <p:nvPr/>
        </p:nvPicPr>
        <p:blipFill>
          <a:blip r:embed="rId19"/>
          <a:stretch>
            <a:fillRect/>
          </a:stretch>
        </p:blipFill>
        <p:spPr>
          <a:xfrm>
            <a:off x="7061821" y="2286814"/>
            <a:ext cx="1830881" cy="638098"/>
          </a:xfrm>
          <a:prstGeom prst="rect">
            <a:avLst/>
          </a:prstGeom>
          <a:ln w="12700">
            <a:miter lim="400000"/>
          </a:ln>
        </p:spPr>
      </p:pic>
      <p:pic>
        <p:nvPicPr>
          <p:cNvPr id="1537" name="Bild" descr="Bild"/>
          <p:cNvPicPr>
            <a:picLocks noChangeAspect="1"/>
          </p:cNvPicPr>
          <p:nvPr/>
        </p:nvPicPr>
        <p:blipFill>
          <a:blip r:embed="rId20"/>
          <a:stretch>
            <a:fillRect/>
          </a:stretch>
        </p:blipFill>
        <p:spPr>
          <a:xfrm>
            <a:off x="8825448" y="2286814"/>
            <a:ext cx="638098" cy="638098"/>
          </a:xfrm>
          <a:prstGeom prst="rect">
            <a:avLst/>
          </a:prstGeom>
          <a:ln w="12700">
            <a:miter lim="400000"/>
          </a:ln>
        </p:spPr>
      </p:pic>
      <p:pic>
        <p:nvPicPr>
          <p:cNvPr id="1538" name="Bild" descr="Bild"/>
          <p:cNvPicPr>
            <a:picLocks noChangeAspect="1"/>
          </p:cNvPicPr>
          <p:nvPr/>
        </p:nvPicPr>
        <p:blipFill>
          <a:blip r:embed="rId21"/>
          <a:stretch>
            <a:fillRect/>
          </a:stretch>
        </p:blipFill>
        <p:spPr>
          <a:xfrm>
            <a:off x="9542998" y="2286814"/>
            <a:ext cx="1234489" cy="638098"/>
          </a:xfrm>
          <a:prstGeom prst="rect">
            <a:avLst/>
          </a:prstGeom>
          <a:ln w="12700">
            <a:miter lim="400000"/>
          </a:ln>
        </p:spPr>
      </p:pic>
      <p:pic>
        <p:nvPicPr>
          <p:cNvPr id="1539" name="Bild" descr="Bild"/>
          <p:cNvPicPr>
            <a:picLocks noChangeAspect="1"/>
          </p:cNvPicPr>
          <p:nvPr/>
        </p:nvPicPr>
        <p:blipFill>
          <a:blip r:embed="rId13"/>
          <a:stretch>
            <a:fillRect/>
          </a:stretch>
        </p:blipFill>
        <p:spPr>
          <a:xfrm>
            <a:off x="10873561" y="2286814"/>
            <a:ext cx="638098" cy="638098"/>
          </a:xfrm>
          <a:prstGeom prst="rect">
            <a:avLst/>
          </a:prstGeom>
          <a:ln w="12700">
            <a:miter lim="400000"/>
          </a:ln>
        </p:spPr>
      </p:pic>
      <p:pic>
        <p:nvPicPr>
          <p:cNvPr id="1540" name="Bild" descr="Bild"/>
          <p:cNvPicPr>
            <a:picLocks noChangeAspect="1"/>
          </p:cNvPicPr>
          <p:nvPr/>
        </p:nvPicPr>
        <p:blipFill>
          <a:blip r:embed="rId22"/>
          <a:stretch>
            <a:fillRect/>
          </a:stretch>
        </p:blipFill>
        <p:spPr>
          <a:xfrm>
            <a:off x="11467320" y="2286814"/>
            <a:ext cx="638098" cy="638098"/>
          </a:xfrm>
          <a:prstGeom prst="rect">
            <a:avLst/>
          </a:prstGeom>
          <a:ln w="12700">
            <a:miter lim="400000"/>
          </a:ln>
        </p:spPr>
      </p:pic>
      <p:pic>
        <p:nvPicPr>
          <p:cNvPr id="1541" name="Bild" descr="Bild"/>
          <p:cNvPicPr>
            <a:picLocks noChangeAspect="1"/>
          </p:cNvPicPr>
          <p:nvPr/>
        </p:nvPicPr>
        <p:blipFill>
          <a:blip r:embed="rId23"/>
          <a:stretch>
            <a:fillRect/>
          </a:stretch>
        </p:blipFill>
        <p:spPr>
          <a:xfrm>
            <a:off x="12184598" y="2286814"/>
            <a:ext cx="1234489" cy="638098"/>
          </a:xfrm>
          <a:prstGeom prst="rect">
            <a:avLst/>
          </a:prstGeom>
          <a:ln w="12700">
            <a:miter lim="400000"/>
          </a:ln>
        </p:spPr>
      </p:pic>
      <p:pic>
        <p:nvPicPr>
          <p:cNvPr id="1542" name="Bild" descr="Bild"/>
          <p:cNvPicPr>
            <a:picLocks noChangeAspect="1"/>
          </p:cNvPicPr>
          <p:nvPr/>
        </p:nvPicPr>
        <p:blipFill>
          <a:blip r:embed="rId24"/>
          <a:stretch>
            <a:fillRect/>
          </a:stretch>
        </p:blipFill>
        <p:spPr>
          <a:xfrm>
            <a:off x="7069923" y="1349113"/>
            <a:ext cx="1830881" cy="638098"/>
          </a:xfrm>
          <a:prstGeom prst="rect">
            <a:avLst/>
          </a:prstGeom>
          <a:ln w="12700">
            <a:miter lim="400000"/>
          </a:ln>
        </p:spPr>
      </p:pic>
      <p:pic>
        <p:nvPicPr>
          <p:cNvPr id="1543" name="Bild" descr="Bild"/>
          <p:cNvPicPr>
            <a:picLocks noChangeAspect="1"/>
          </p:cNvPicPr>
          <p:nvPr/>
        </p:nvPicPr>
        <p:blipFill>
          <a:blip r:embed="rId25"/>
          <a:stretch>
            <a:fillRect/>
          </a:stretch>
        </p:blipFill>
        <p:spPr>
          <a:xfrm>
            <a:off x="8846797" y="1349113"/>
            <a:ext cx="638098" cy="638098"/>
          </a:xfrm>
          <a:prstGeom prst="rect">
            <a:avLst/>
          </a:prstGeom>
          <a:ln w="12700">
            <a:miter lim="400000"/>
          </a:ln>
        </p:spPr>
      </p:pic>
      <p:pic>
        <p:nvPicPr>
          <p:cNvPr id="1544" name="Bild" descr="Bild"/>
          <p:cNvPicPr>
            <a:picLocks noChangeAspect="1"/>
          </p:cNvPicPr>
          <p:nvPr/>
        </p:nvPicPr>
        <p:blipFill>
          <a:blip r:embed="rId26"/>
          <a:stretch>
            <a:fillRect/>
          </a:stretch>
        </p:blipFill>
        <p:spPr>
          <a:xfrm>
            <a:off x="9564347" y="1346200"/>
            <a:ext cx="1234489" cy="638098"/>
          </a:xfrm>
          <a:prstGeom prst="rect">
            <a:avLst/>
          </a:prstGeom>
          <a:ln w="12700">
            <a:miter lim="400000"/>
          </a:ln>
        </p:spPr>
      </p:pic>
      <p:pic>
        <p:nvPicPr>
          <p:cNvPr id="1545" name="Bild" descr="Bild"/>
          <p:cNvPicPr>
            <a:picLocks noChangeAspect="1"/>
          </p:cNvPicPr>
          <p:nvPr/>
        </p:nvPicPr>
        <p:blipFill>
          <a:blip r:embed="rId19"/>
          <a:stretch>
            <a:fillRect/>
          </a:stretch>
        </p:blipFill>
        <p:spPr>
          <a:xfrm>
            <a:off x="7068738" y="3246411"/>
            <a:ext cx="1830881" cy="638098"/>
          </a:xfrm>
          <a:prstGeom prst="rect">
            <a:avLst/>
          </a:prstGeom>
          <a:ln w="12700">
            <a:miter lim="400000"/>
          </a:ln>
        </p:spPr>
      </p:pic>
      <p:pic>
        <p:nvPicPr>
          <p:cNvPr id="1546" name="Bild" descr="Bild"/>
          <p:cNvPicPr>
            <a:picLocks noChangeAspect="1"/>
          </p:cNvPicPr>
          <p:nvPr/>
        </p:nvPicPr>
        <p:blipFill>
          <a:blip r:embed="rId20"/>
          <a:stretch>
            <a:fillRect/>
          </a:stretch>
        </p:blipFill>
        <p:spPr>
          <a:xfrm>
            <a:off x="8832364" y="3246411"/>
            <a:ext cx="638098" cy="638098"/>
          </a:xfrm>
          <a:prstGeom prst="rect">
            <a:avLst/>
          </a:prstGeom>
          <a:ln w="12700">
            <a:miter lim="400000"/>
          </a:ln>
        </p:spPr>
      </p:pic>
      <p:pic>
        <p:nvPicPr>
          <p:cNvPr id="1547" name="Bild" descr="Bild"/>
          <p:cNvPicPr>
            <a:picLocks noChangeAspect="1"/>
          </p:cNvPicPr>
          <p:nvPr/>
        </p:nvPicPr>
        <p:blipFill>
          <a:blip r:embed="rId26"/>
          <a:stretch>
            <a:fillRect/>
          </a:stretch>
        </p:blipFill>
        <p:spPr>
          <a:xfrm>
            <a:off x="9563161" y="3245707"/>
            <a:ext cx="1234489" cy="638098"/>
          </a:xfrm>
          <a:prstGeom prst="rect">
            <a:avLst/>
          </a:prstGeom>
          <a:ln w="12700">
            <a:miter lim="400000"/>
          </a:ln>
        </p:spPr>
      </p:pic>
      <p:pic>
        <p:nvPicPr>
          <p:cNvPr id="1548" name="Bild" descr="Bild"/>
          <p:cNvPicPr>
            <a:picLocks noChangeAspect="1"/>
          </p:cNvPicPr>
          <p:nvPr/>
        </p:nvPicPr>
        <p:blipFill>
          <a:blip r:embed="rId27"/>
          <a:stretch>
            <a:fillRect/>
          </a:stretch>
        </p:blipFill>
        <p:spPr>
          <a:xfrm>
            <a:off x="10885987" y="3246411"/>
            <a:ext cx="1234490" cy="638098"/>
          </a:xfrm>
          <a:prstGeom prst="rect">
            <a:avLst/>
          </a:prstGeom>
          <a:ln w="12700">
            <a:miter lim="400000"/>
          </a:ln>
        </p:spPr>
      </p:pic>
      <p:pic>
        <p:nvPicPr>
          <p:cNvPr id="1549" name="Bild" descr="Bild"/>
          <p:cNvPicPr>
            <a:picLocks noChangeAspect="1"/>
          </p:cNvPicPr>
          <p:nvPr/>
        </p:nvPicPr>
        <p:blipFill>
          <a:blip r:embed="rId28"/>
          <a:stretch>
            <a:fillRect/>
          </a:stretch>
        </p:blipFill>
        <p:spPr>
          <a:xfrm>
            <a:off x="7089892" y="4203788"/>
            <a:ext cx="1830881" cy="638098"/>
          </a:xfrm>
          <a:prstGeom prst="rect">
            <a:avLst/>
          </a:prstGeom>
          <a:ln w="12700">
            <a:miter lim="400000"/>
          </a:ln>
        </p:spPr>
      </p:pic>
      <p:pic>
        <p:nvPicPr>
          <p:cNvPr id="1550" name="Bild" descr="Bild"/>
          <p:cNvPicPr>
            <a:picLocks noChangeAspect="1"/>
          </p:cNvPicPr>
          <p:nvPr/>
        </p:nvPicPr>
        <p:blipFill>
          <a:blip r:embed="rId29"/>
          <a:stretch>
            <a:fillRect/>
          </a:stretch>
        </p:blipFill>
        <p:spPr>
          <a:xfrm>
            <a:off x="8846797" y="4203788"/>
            <a:ext cx="638098" cy="638098"/>
          </a:xfrm>
          <a:prstGeom prst="rect">
            <a:avLst/>
          </a:prstGeom>
          <a:ln w="12700">
            <a:miter lim="400000"/>
          </a:ln>
        </p:spPr>
      </p:pic>
      <p:pic>
        <p:nvPicPr>
          <p:cNvPr id="1551" name="Bild" descr="Bild"/>
          <p:cNvPicPr>
            <a:picLocks noChangeAspect="1"/>
          </p:cNvPicPr>
          <p:nvPr/>
        </p:nvPicPr>
        <p:blipFill>
          <a:blip r:embed="rId21"/>
          <a:stretch>
            <a:fillRect/>
          </a:stretch>
        </p:blipFill>
        <p:spPr>
          <a:xfrm>
            <a:off x="9564347" y="4203788"/>
            <a:ext cx="1234489" cy="638098"/>
          </a:xfrm>
          <a:prstGeom prst="rect">
            <a:avLst/>
          </a:prstGeom>
          <a:ln w="12700">
            <a:miter lim="400000"/>
          </a:ln>
        </p:spPr>
      </p:pic>
      <p:pic>
        <p:nvPicPr>
          <p:cNvPr id="1552" name="Bild" descr="Bild"/>
          <p:cNvPicPr>
            <a:picLocks noChangeAspect="1"/>
          </p:cNvPicPr>
          <p:nvPr/>
        </p:nvPicPr>
        <p:blipFill>
          <a:blip r:embed="rId30"/>
          <a:stretch>
            <a:fillRect/>
          </a:stretch>
        </p:blipFill>
        <p:spPr>
          <a:xfrm>
            <a:off x="10881024" y="4207414"/>
            <a:ext cx="1220461" cy="630847"/>
          </a:xfrm>
          <a:prstGeom prst="rect">
            <a:avLst/>
          </a:prstGeom>
          <a:ln w="12700">
            <a:miter lim="400000"/>
          </a:ln>
        </p:spPr>
      </p:pic>
      <p:pic>
        <p:nvPicPr>
          <p:cNvPr id="1553" name="Bild" descr="Bild"/>
          <p:cNvPicPr>
            <a:picLocks noChangeAspect="1"/>
          </p:cNvPicPr>
          <p:nvPr/>
        </p:nvPicPr>
        <p:blipFill>
          <a:blip r:embed="rId31"/>
          <a:stretch>
            <a:fillRect/>
          </a:stretch>
        </p:blipFill>
        <p:spPr>
          <a:xfrm>
            <a:off x="7089892" y="5140296"/>
            <a:ext cx="1216692" cy="628899"/>
          </a:xfrm>
          <a:prstGeom prst="rect">
            <a:avLst/>
          </a:prstGeom>
          <a:ln w="12700">
            <a:miter lim="400000"/>
          </a:ln>
        </p:spPr>
      </p:pic>
      <p:pic>
        <p:nvPicPr>
          <p:cNvPr id="1554" name="Bild" descr="Bild"/>
          <p:cNvPicPr>
            <a:picLocks noChangeAspect="1"/>
          </p:cNvPicPr>
          <p:nvPr/>
        </p:nvPicPr>
        <p:blipFill>
          <a:blip r:embed="rId32"/>
          <a:stretch>
            <a:fillRect/>
          </a:stretch>
        </p:blipFill>
        <p:spPr>
          <a:xfrm>
            <a:off x="8396865" y="5128801"/>
            <a:ext cx="1830881" cy="638098"/>
          </a:xfrm>
          <a:prstGeom prst="rect">
            <a:avLst/>
          </a:prstGeom>
          <a:ln w="12700">
            <a:miter lim="400000"/>
          </a:ln>
        </p:spPr>
      </p:pic>
      <p:pic>
        <p:nvPicPr>
          <p:cNvPr id="1555" name="Bild" descr="Bild"/>
          <p:cNvPicPr>
            <a:picLocks noChangeAspect="1"/>
          </p:cNvPicPr>
          <p:nvPr/>
        </p:nvPicPr>
        <p:blipFill>
          <a:blip r:embed="rId33"/>
          <a:stretch>
            <a:fillRect/>
          </a:stretch>
        </p:blipFill>
        <p:spPr>
          <a:xfrm>
            <a:off x="7080993" y="6028752"/>
            <a:ext cx="1234489" cy="638098"/>
          </a:xfrm>
          <a:prstGeom prst="rect">
            <a:avLst/>
          </a:prstGeom>
          <a:ln w="12700">
            <a:miter lim="400000"/>
          </a:ln>
        </p:spPr>
      </p:pic>
      <p:pic>
        <p:nvPicPr>
          <p:cNvPr id="1556" name="Bild" descr="Bild"/>
          <p:cNvPicPr>
            <a:picLocks noChangeAspect="1"/>
          </p:cNvPicPr>
          <p:nvPr/>
        </p:nvPicPr>
        <p:blipFill>
          <a:blip r:embed="rId34"/>
          <a:stretch>
            <a:fillRect/>
          </a:stretch>
        </p:blipFill>
        <p:spPr>
          <a:xfrm>
            <a:off x="8271085" y="6028752"/>
            <a:ext cx="638098" cy="638098"/>
          </a:xfrm>
          <a:prstGeom prst="rect">
            <a:avLst/>
          </a:prstGeom>
          <a:ln w="12700">
            <a:miter lim="400000"/>
          </a:ln>
        </p:spPr>
      </p:pic>
      <p:pic>
        <p:nvPicPr>
          <p:cNvPr id="1557" name="Bild" descr="Bild"/>
          <p:cNvPicPr>
            <a:picLocks noChangeAspect="1"/>
          </p:cNvPicPr>
          <p:nvPr/>
        </p:nvPicPr>
        <p:blipFill>
          <a:blip r:embed="rId21"/>
          <a:stretch>
            <a:fillRect/>
          </a:stretch>
        </p:blipFill>
        <p:spPr>
          <a:xfrm>
            <a:off x="8992847" y="6028752"/>
            <a:ext cx="1234489" cy="638098"/>
          </a:xfrm>
          <a:prstGeom prst="rect">
            <a:avLst/>
          </a:prstGeom>
          <a:ln w="12700">
            <a:miter lim="400000"/>
          </a:ln>
        </p:spPr>
      </p:pic>
      <p:pic>
        <p:nvPicPr>
          <p:cNvPr id="1558" name="Bild" descr="Bild"/>
          <p:cNvPicPr>
            <a:picLocks noChangeAspect="1"/>
          </p:cNvPicPr>
          <p:nvPr/>
        </p:nvPicPr>
        <p:blipFill>
          <a:blip r:embed="rId35"/>
          <a:stretch>
            <a:fillRect/>
          </a:stretch>
        </p:blipFill>
        <p:spPr>
          <a:xfrm>
            <a:off x="7103216" y="6980152"/>
            <a:ext cx="1837505" cy="640407"/>
          </a:xfrm>
          <a:prstGeom prst="rect">
            <a:avLst/>
          </a:prstGeom>
          <a:ln w="12700">
            <a:miter lim="400000"/>
          </a:ln>
        </p:spPr>
      </p:pic>
      <p:pic>
        <p:nvPicPr>
          <p:cNvPr id="1559" name="Bild" descr="Bild"/>
          <p:cNvPicPr>
            <a:picLocks noChangeAspect="1"/>
          </p:cNvPicPr>
          <p:nvPr/>
        </p:nvPicPr>
        <p:blipFill>
          <a:blip r:embed="rId36"/>
          <a:stretch>
            <a:fillRect/>
          </a:stretch>
        </p:blipFill>
        <p:spPr>
          <a:xfrm>
            <a:off x="8894653" y="6981306"/>
            <a:ext cx="638098" cy="638098"/>
          </a:xfrm>
          <a:prstGeom prst="rect">
            <a:avLst/>
          </a:prstGeom>
          <a:ln w="12700">
            <a:miter lim="400000"/>
          </a:ln>
        </p:spPr>
      </p:pic>
      <p:pic>
        <p:nvPicPr>
          <p:cNvPr id="1560" name="Bild" descr="Bild"/>
          <p:cNvPicPr>
            <a:picLocks noChangeAspect="1"/>
          </p:cNvPicPr>
          <p:nvPr/>
        </p:nvPicPr>
        <p:blipFill>
          <a:blip r:embed="rId37"/>
          <a:stretch>
            <a:fillRect/>
          </a:stretch>
        </p:blipFill>
        <p:spPr>
          <a:xfrm>
            <a:off x="7103216" y="7939837"/>
            <a:ext cx="1837505" cy="640407"/>
          </a:xfrm>
          <a:prstGeom prst="rect">
            <a:avLst/>
          </a:prstGeom>
          <a:ln w="12700">
            <a:miter lim="400000"/>
          </a:ln>
        </p:spPr>
      </p:pic>
      <p:pic>
        <p:nvPicPr>
          <p:cNvPr id="1561" name="Bild" descr="Bild"/>
          <p:cNvPicPr>
            <a:picLocks noChangeAspect="1"/>
          </p:cNvPicPr>
          <p:nvPr/>
        </p:nvPicPr>
        <p:blipFill>
          <a:blip r:embed="rId27"/>
          <a:stretch>
            <a:fillRect/>
          </a:stretch>
        </p:blipFill>
        <p:spPr>
          <a:xfrm>
            <a:off x="10880874" y="1345816"/>
            <a:ext cx="1234490" cy="63809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Beim Basteln"/>
          <p:cNvSpPr txBox="1">
            <a:spLocks noGrp="1"/>
          </p:cNvSpPr>
          <p:nvPr>
            <p:ph type="title"/>
          </p:nvPr>
        </p:nvSpPr>
        <p:spPr>
          <a:xfrm>
            <a:off x="108807" y="-21171"/>
            <a:ext cx="12783636" cy="1088283"/>
          </a:xfrm>
          <a:prstGeom prst="rect">
            <a:avLst/>
          </a:prstGeom>
        </p:spPr>
        <p:txBody>
          <a:bodyPr/>
          <a:lstStyle>
            <a:lvl1pPr algn="l">
              <a:defRPr sz="3200">
                <a:latin typeface="ABeZeh"/>
                <a:ea typeface="ABeZeh"/>
                <a:cs typeface="ABeZeh"/>
                <a:sym typeface="ABeZeh"/>
              </a:defRPr>
            </a:lvl1pPr>
          </a:lstStyle>
          <a:p>
            <a:r>
              <a:t>Beim Basteln</a:t>
            </a:r>
          </a:p>
        </p:txBody>
      </p:sp>
      <p:sp>
        <p:nvSpPr>
          <p:cNvPr id="1564" name="Rechteck"/>
          <p:cNvSpPr/>
          <p:nvPr/>
        </p:nvSpPr>
        <p:spPr>
          <a:xfrm>
            <a:off x="96821" y="1026739"/>
            <a:ext cx="6755425"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65" name="Rechteck"/>
          <p:cNvSpPr/>
          <p:nvPr/>
        </p:nvSpPr>
        <p:spPr>
          <a:xfrm>
            <a:off x="6934200" y="1026739"/>
            <a:ext cx="6755425"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66" name="Welche Farbe?"/>
          <p:cNvSpPr txBox="1"/>
          <p:nvPr/>
        </p:nvSpPr>
        <p:spPr>
          <a:xfrm>
            <a:off x="222141" y="108650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Welche Farbe?</a:t>
            </a:r>
          </a:p>
        </p:txBody>
      </p:sp>
      <p:sp>
        <p:nvSpPr>
          <p:cNvPr id="1567" name="Wohin soll das?"/>
          <p:cNvSpPr txBox="1"/>
          <p:nvPr/>
        </p:nvSpPr>
        <p:spPr>
          <a:xfrm>
            <a:off x="206223" y="204119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Wohin soll das?</a:t>
            </a:r>
          </a:p>
        </p:txBody>
      </p:sp>
      <p:sp>
        <p:nvSpPr>
          <p:cNvPr id="1568" name="Wo ist die Schere?"/>
          <p:cNvSpPr txBox="1"/>
          <p:nvPr/>
        </p:nvSpPr>
        <p:spPr>
          <a:xfrm>
            <a:off x="222141" y="299588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die Schere?</a:t>
            </a:r>
          </a:p>
        </p:txBody>
      </p:sp>
      <p:sp>
        <p:nvSpPr>
          <p:cNvPr id="1569" name="Wo sind (die Stifte)?"/>
          <p:cNvSpPr txBox="1"/>
          <p:nvPr/>
        </p:nvSpPr>
        <p:spPr>
          <a:xfrm>
            <a:off x="214325" y="392063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sind (die Stifte)?</a:t>
            </a:r>
          </a:p>
        </p:txBody>
      </p:sp>
      <p:sp>
        <p:nvSpPr>
          <p:cNvPr id="1570" name="Wie groß/lang?"/>
          <p:cNvSpPr txBox="1"/>
          <p:nvPr/>
        </p:nvSpPr>
        <p:spPr>
          <a:xfrm>
            <a:off x="230243" y="487532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groß/lang?</a:t>
            </a:r>
          </a:p>
        </p:txBody>
      </p:sp>
      <p:sp>
        <p:nvSpPr>
          <p:cNvPr id="1571" name="Wie geht das?"/>
          <p:cNvSpPr txBox="1"/>
          <p:nvPr/>
        </p:nvSpPr>
        <p:spPr>
          <a:xfrm>
            <a:off x="218376" y="577012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geht das?</a:t>
            </a:r>
          </a:p>
        </p:txBody>
      </p:sp>
      <p:sp>
        <p:nvSpPr>
          <p:cNvPr id="1572" name="Warum funktioniert das (nicht)?"/>
          <p:cNvSpPr txBox="1"/>
          <p:nvPr/>
        </p:nvSpPr>
        <p:spPr>
          <a:xfrm>
            <a:off x="234294" y="672481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Warum funktioniert das (nicht)?</a:t>
            </a:r>
          </a:p>
        </p:txBody>
      </p:sp>
      <p:sp>
        <p:nvSpPr>
          <p:cNvPr id="1573" name="Allein gemacht?"/>
          <p:cNvSpPr txBox="1"/>
          <p:nvPr/>
        </p:nvSpPr>
        <p:spPr>
          <a:xfrm>
            <a:off x="226478" y="764955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Allein gemacht?</a:t>
            </a:r>
          </a:p>
        </p:txBody>
      </p:sp>
      <p:sp>
        <p:nvSpPr>
          <p:cNvPr id="1574" name="Kannst du mir helfen?"/>
          <p:cNvSpPr txBox="1"/>
          <p:nvPr/>
        </p:nvSpPr>
        <p:spPr>
          <a:xfrm>
            <a:off x="242396" y="86042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Kannst du mir helfen?</a:t>
            </a:r>
          </a:p>
        </p:txBody>
      </p:sp>
      <p:sp>
        <p:nvSpPr>
          <p:cNvPr id="1575" name="Ich möchte rot/blau."/>
          <p:cNvSpPr txBox="1"/>
          <p:nvPr/>
        </p:nvSpPr>
        <p:spPr>
          <a:xfrm>
            <a:off x="7043952" y="109147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rot/blau.</a:t>
            </a:r>
          </a:p>
        </p:txBody>
      </p:sp>
      <p:sp>
        <p:nvSpPr>
          <p:cNvPr id="1576" name="Ich brauche (die) Schere."/>
          <p:cNvSpPr txBox="1"/>
          <p:nvPr/>
        </p:nvSpPr>
        <p:spPr>
          <a:xfrm>
            <a:off x="7028034" y="20461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(die) Schere.</a:t>
            </a:r>
          </a:p>
        </p:txBody>
      </p:sp>
      <p:sp>
        <p:nvSpPr>
          <p:cNvPr id="1577" name="Etwas anderes bitte."/>
          <p:cNvSpPr txBox="1"/>
          <p:nvPr/>
        </p:nvSpPr>
        <p:spPr>
          <a:xfrm>
            <a:off x="7043952" y="30008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Etwas anderes bitte.</a:t>
            </a:r>
          </a:p>
        </p:txBody>
      </p:sp>
      <p:sp>
        <p:nvSpPr>
          <p:cNvPr id="1578" name="Hilf mir."/>
          <p:cNvSpPr txBox="1"/>
          <p:nvPr/>
        </p:nvSpPr>
        <p:spPr>
          <a:xfrm>
            <a:off x="7036136" y="395099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a:t>
            </a:r>
          </a:p>
        </p:txBody>
      </p:sp>
      <p:sp>
        <p:nvSpPr>
          <p:cNvPr id="1579"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1580" name="Um etwas bitten"/>
          <p:cNvSpPr txBox="1"/>
          <p:nvPr/>
        </p:nvSpPr>
        <p:spPr>
          <a:xfrm>
            <a:off x="11761896"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1581" name="Bild" descr="Bild"/>
          <p:cNvPicPr>
            <a:picLocks noChangeAspect="1"/>
          </p:cNvPicPr>
          <p:nvPr/>
        </p:nvPicPr>
        <p:blipFill>
          <a:blip r:embed="rId2"/>
          <a:stretch>
            <a:fillRect/>
          </a:stretch>
        </p:blipFill>
        <p:spPr>
          <a:xfrm>
            <a:off x="12688341" y="145687"/>
            <a:ext cx="955204" cy="796907"/>
          </a:xfrm>
          <a:prstGeom prst="rect">
            <a:avLst/>
          </a:prstGeom>
          <a:ln w="12700">
            <a:miter lim="400000"/>
          </a:ln>
        </p:spPr>
      </p:pic>
      <p:pic>
        <p:nvPicPr>
          <p:cNvPr id="1582" name="Bild" descr="Bild"/>
          <p:cNvPicPr>
            <a:picLocks noChangeAspect="1"/>
          </p:cNvPicPr>
          <p:nvPr/>
        </p:nvPicPr>
        <p:blipFill>
          <a:blip r:embed="rId3"/>
          <a:stretch>
            <a:fillRect/>
          </a:stretch>
        </p:blipFill>
        <p:spPr>
          <a:xfrm>
            <a:off x="7043952" y="2353483"/>
            <a:ext cx="1837212" cy="640305"/>
          </a:xfrm>
          <a:prstGeom prst="rect">
            <a:avLst/>
          </a:prstGeom>
          <a:ln w="12700">
            <a:miter lim="400000"/>
          </a:ln>
        </p:spPr>
      </p:pic>
      <p:pic>
        <p:nvPicPr>
          <p:cNvPr id="1583" name="Bild" descr="Bild"/>
          <p:cNvPicPr>
            <a:picLocks noChangeAspect="1"/>
          </p:cNvPicPr>
          <p:nvPr/>
        </p:nvPicPr>
        <p:blipFill>
          <a:blip r:embed="rId4"/>
          <a:stretch>
            <a:fillRect/>
          </a:stretch>
        </p:blipFill>
        <p:spPr>
          <a:xfrm>
            <a:off x="8345899" y="3322708"/>
            <a:ext cx="1234489" cy="638098"/>
          </a:xfrm>
          <a:prstGeom prst="rect">
            <a:avLst/>
          </a:prstGeom>
          <a:ln w="12700">
            <a:miter lim="400000"/>
          </a:ln>
        </p:spPr>
      </p:pic>
      <p:pic>
        <p:nvPicPr>
          <p:cNvPr id="1584" name="Bild" descr="Bild"/>
          <p:cNvPicPr>
            <a:picLocks noChangeAspect="1"/>
          </p:cNvPicPr>
          <p:nvPr/>
        </p:nvPicPr>
        <p:blipFill>
          <a:blip r:embed="rId5"/>
          <a:stretch>
            <a:fillRect/>
          </a:stretch>
        </p:blipFill>
        <p:spPr>
          <a:xfrm>
            <a:off x="214039" y="4273113"/>
            <a:ext cx="1234490" cy="638098"/>
          </a:xfrm>
          <a:prstGeom prst="rect">
            <a:avLst/>
          </a:prstGeom>
          <a:ln w="12700">
            <a:miter lim="400000"/>
          </a:ln>
        </p:spPr>
      </p:pic>
      <p:pic>
        <p:nvPicPr>
          <p:cNvPr id="1585" name="Bild" descr="Bild"/>
          <p:cNvPicPr>
            <a:picLocks noChangeAspect="1"/>
          </p:cNvPicPr>
          <p:nvPr/>
        </p:nvPicPr>
        <p:blipFill>
          <a:blip r:embed="rId5"/>
          <a:stretch>
            <a:fillRect/>
          </a:stretch>
        </p:blipFill>
        <p:spPr>
          <a:xfrm>
            <a:off x="214039" y="3304311"/>
            <a:ext cx="1234490" cy="638098"/>
          </a:xfrm>
          <a:prstGeom prst="rect">
            <a:avLst/>
          </a:prstGeom>
          <a:ln w="12700">
            <a:miter lim="400000"/>
          </a:ln>
        </p:spPr>
      </p:pic>
      <p:pic>
        <p:nvPicPr>
          <p:cNvPr id="1586" name="Bild" descr="Bild"/>
          <p:cNvPicPr>
            <a:picLocks noChangeAspect="1"/>
          </p:cNvPicPr>
          <p:nvPr/>
        </p:nvPicPr>
        <p:blipFill>
          <a:blip r:embed="rId6"/>
          <a:stretch>
            <a:fillRect/>
          </a:stretch>
        </p:blipFill>
        <p:spPr>
          <a:xfrm>
            <a:off x="226192" y="6108491"/>
            <a:ext cx="1234489" cy="638098"/>
          </a:xfrm>
          <a:prstGeom prst="rect">
            <a:avLst/>
          </a:prstGeom>
          <a:ln w="12700">
            <a:miter lim="400000"/>
          </a:ln>
        </p:spPr>
      </p:pic>
      <p:pic>
        <p:nvPicPr>
          <p:cNvPr id="1587" name="Bild" descr="Bild"/>
          <p:cNvPicPr>
            <a:picLocks noChangeAspect="1"/>
          </p:cNvPicPr>
          <p:nvPr/>
        </p:nvPicPr>
        <p:blipFill>
          <a:blip r:embed="rId6"/>
          <a:stretch>
            <a:fillRect/>
          </a:stretch>
        </p:blipFill>
        <p:spPr>
          <a:xfrm>
            <a:off x="214039" y="5168773"/>
            <a:ext cx="1234490" cy="638098"/>
          </a:xfrm>
          <a:prstGeom prst="rect">
            <a:avLst/>
          </a:prstGeom>
          <a:ln w="12700">
            <a:miter lim="400000"/>
          </a:ln>
        </p:spPr>
      </p:pic>
      <p:pic>
        <p:nvPicPr>
          <p:cNvPr id="1588" name="Bild" descr="Bild"/>
          <p:cNvPicPr>
            <a:picLocks noChangeAspect="1"/>
          </p:cNvPicPr>
          <p:nvPr/>
        </p:nvPicPr>
        <p:blipFill>
          <a:blip r:embed="rId7"/>
          <a:stretch>
            <a:fillRect/>
          </a:stretch>
        </p:blipFill>
        <p:spPr>
          <a:xfrm>
            <a:off x="211457" y="1407470"/>
            <a:ext cx="1239653" cy="640767"/>
          </a:xfrm>
          <a:prstGeom prst="rect">
            <a:avLst/>
          </a:prstGeom>
          <a:ln w="12700">
            <a:miter lim="400000"/>
          </a:ln>
        </p:spPr>
      </p:pic>
      <p:pic>
        <p:nvPicPr>
          <p:cNvPr id="1589" name="Bild" descr="Bild"/>
          <p:cNvPicPr>
            <a:picLocks noChangeAspect="1"/>
          </p:cNvPicPr>
          <p:nvPr/>
        </p:nvPicPr>
        <p:blipFill>
          <a:blip r:embed="rId8"/>
          <a:stretch>
            <a:fillRect/>
          </a:stretch>
        </p:blipFill>
        <p:spPr>
          <a:xfrm>
            <a:off x="1521760" y="1407933"/>
            <a:ext cx="1238758" cy="640304"/>
          </a:xfrm>
          <a:prstGeom prst="rect">
            <a:avLst/>
          </a:prstGeom>
          <a:ln w="12700">
            <a:miter lim="400000"/>
          </a:ln>
        </p:spPr>
      </p:pic>
      <p:pic>
        <p:nvPicPr>
          <p:cNvPr id="1590" name="Bild" descr="Bild"/>
          <p:cNvPicPr>
            <a:picLocks noChangeAspect="1"/>
          </p:cNvPicPr>
          <p:nvPr/>
        </p:nvPicPr>
        <p:blipFill>
          <a:blip r:embed="rId9"/>
          <a:stretch>
            <a:fillRect/>
          </a:stretch>
        </p:blipFill>
        <p:spPr>
          <a:xfrm>
            <a:off x="224057" y="2351346"/>
            <a:ext cx="1238759" cy="640305"/>
          </a:xfrm>
          <a:prstGeom prst="rect">
            <a:avLst/>
          </a:prstGeom>
          <a:ln w="12700">
            <a:miter lim="400000"/>
          </a:ln>
        </p:spPr>
      </p:pic>
      <p:pic>
        <p:nvPicPr>
          <p:cNvPr id="1591" name="Bild" descr="Bild"/>
          <p:cNvPicPr>
            <a:picLocks noChangeAspect="1"/>
          </p:cNvPicPr>
          <p:nvPr/>
        </p:nvPicPr>
        <p:blipFill>
          <a:blip r:embed="rId10"/>
          <a:stretch>
            <a:fillRect/>
          </a:stretch>
        </p:blipFill>
        <p:spPr>
          <a:xfrm>
            <a:off x="1523894" y="3304311"/>
            <a:ext cx="1234490" cy="638098"/>
          </a:xfrm>
          <a:prstGeom prst="rect">
            <a:avLst/>
          </a:prstGeom>
          <a:ln w="12700">
            <a:miter lim="400000"/>
          </a:ln>
        </p:spPr>
      </p:pic>
      <p:pic>
        <p:nvPicPr>
          <p:cNvPr id="1592" name="IMG_3784.png" descr="IMG_3784.png"/>
          <p:cNvPicPr>
            <a:picLocks noChangeAspect="1"/>
          </p:cNvPicPr>
          <p:nvPr/>
        </p:nvPicPr>
        <p:blipFill>
          <a:blip r:embed="rId11"/>
          <a:stretch>
            <a:fillRect/>
          </a:stretch>
        </p:blipFill>
        <p:spPr>
          <a:xfrm>
            <a:off x="2055085" y="3267338"/>
            <a:ext cx="172107" cy="172106"/>
          </a:xfrm>
          <a:prstGeom prst="rect">
            <a:avLst/>
          </a:prstGeom>
          <a:ln w="12700">
            <a:miter lim="400000"/>
          </a:ln>
        </p:spPr>
      </p:pic>
      <p:pic>
        <p:nvPicPr>
          <p:cNvPr id="1593" name="Bild" descr="Bild"/>
          <p:cNvPicPr>
            <a:picLocks noChangeAspect="1"/>
          </p:cNvPicPr>
          <p:nvPr/>
        </p:nvPicPr>
        <p:blipFill>
          <a:blip r:embed="rId12"/>
          <a:stretch>
            <a:fillRect/>
          </a:stretch>
        </p:blipFill>
        <p:spPr>
          <a:xfrm>
            <a:off x="2833749" y="3312658"/>
            <a:ext cx="638098" cy="638098"/>
          </a:xfrm>
          <a:prstGeom prst="rect">
            <a:avLst/>
          </a:prstGeom>
          <a:ln w="12700">
            <a:miter lim="400000"/>
          </a:ln>
        </p:spPr>
      </p:pic>
      <p:pic>
        <p:nvPicPr>
          <p:cNvPr id="1594" name="Bild" descr="Bild"/>
          <p:cNvPicPr>
            <a:picLocks noChangeAspect="1"/>
          </p:cNvPicPr>
          <p:nvPr/>
        </p:nvPicPr>
        <p:blipFill>
          <a:blip r:embed="rId13"/>
          <a:stretch>
            <a:fillRect/>
          </a:stretch>
        </p:blipFill>
        <p:spPr>
          <a:xfrm>
            <a:off x="3399967" y="3313336"/>
            <a:ext cx="637244" cy="637244"/>
          </a:xfrm>
          <a:prstGeom prst="rect">
            <a:avLst/>
          </a:prstGeom>
          <a:ln w="12700">
            <a:miter lim="400000"/>
          </a:ln>
        </p:spPr>
      </p:pic>
      <p:pic>
        <p:nvPicPr>
          <p:cNvPr id="1595" name="Bild" descr="Bild"/>
          <p:cNvPicPr>
            <a:picLocks noChangeAspect="1"/>
          </p:cNvPicPr>
          <p:nvPr/>
        </p:nvPicPr>
        <p:blipFill>
          <a:blip r:embed="rId14"/>
          <a:stretch>
            <a:fillRect/>
          </a:stretch>
        </p:blipFill>
        <p:spPr>
          <a:xfrm>
            <a:off x="4111700" y="3304311"/>
            <a:ext cx="1234489" cy="638098"/>
          </a:xfrm>
          <a:prstGeom prst="rect">
            <a:avLst/>
          </a:prstGeom>
          <a:ln w="12700">
            <a:miter lim="400000"/>
          </a:ln>
        </p:spPr>
      </p:pic>
      <p:pic>
        <p:nvPicPr>
          <p:cNvPr id="1596" name="Bild" descr="Bild"/>
          <p:cNvPicPr>
            <a:picLocks noChangeAspect="1"/>
          </p:cNvPicPr>
          <p:nvPr/>
        </p:nvPicPr>
        <p:blipFill>
          <a:blip r:embed="rId15"/>
          <a:stretch>
            <a:fillRect/>
          </a:stretch>
        </p:blipFill>
        <p:spPr>
          <a:xfrm>
            <a:off x="1510987" y="4268553"/>
            <a:ext cx="1238759" cy="640305"/>
          </a:xfrm>
          <a:prstGeom prst="rect">
            <a:avLst/>
          </a:prstGeom>
          <a:ln w="12700">
            <a:miter lim="400000"/>
          </a:ln>
        </p:spPr>
      </p:pic>
      <p:pic>
        <p:nvPicPr>
          <p:cNvPr id="1597" name="IMG_3784.png" descr="IMG_3784.png"/>
          <p:cNvPicPr>
            <a:picLocks noChangeAspect="1"/>
          </p:cNvPicPr>
          <p:nvPr/>
        </p:nvPicPr>
        <p:blipFill>
          <a:blip r:embed="rId11"/>
          <a:stretch>
            <a:fillRect/>
          </a:stretch>
        </p:blipFill>
        <p:spPr>
          <a:xfrm>
            <a:off x="2042933" y="4236572"/>
            <a:ext cx="172106" cy="172106"/>
          </a:xfrm>
          <a:prstGeom prst="rect">
            <a:avLst/>
          </a:prstGeom>
          <a:ln w="12700">
            <a:miter lim="400000"/>
          </a:ln>
        </p:spPr>
      </p:pic>
      <p:pic>
        <p:nvPicPr>
          <p:cNvPr id="1598" name="Bild" descr="Bild"/>
          <p:cNvPicPr>
            <a:picLocks noChangeAspect="1"/>
          </p:cNvPicPr>
          <p:nvPr/>
        </p:nvPicPr>
        <p:blipFill>
          <a:blip r:embed="rId12"/>
          <a:stretch>
            <a:fillRect/>
          </a:stretch>
        </p:blipFill>
        <p:spPr>
          <a:xfrm>
            <a:off x="2809443" y="4273113"/>
            <a:ext cx="638098" cy="638098"/>
          </a:xfrm>
          <a:prstGeom prst="rect">
            <a:avLst/>
          </a:prstGeom>
          <a:ln w="12700">
            <a:miter lim="400000"/>
          </a:ln>
        </p:spPr>
      </p:pic>
      <p:pic>
        <p:nvPicPr>
          <p:cNvPr id="1599" name="Bild" descr="Bild"/>
          <p:cNvPicPr>
            <a:picLocks noChangeAspect="1"/>
          </p:cNvPicPr>
          <p:nvPr/>
        </p:nvPicPr>
        <p:blipFill>
          <a:blip r:embed="rId13"/>
          <a:stretch>
            <a:fillRect/>
          </a:stretch>
        </p:blipFill>
        <p:spPr>
          <a:xfrm>
            <a:off x="3381100" y="4273540"/>
            <a:ext cx="637244" cy="637244"/>
          </a:xfrm>
          <a:prstGeom prst="rect">
            <a:avLst/>
          </a:prstGeom>
          <a:ln w="12700">
            <a:miter lim="400000"/>
          </a:ln>
        </p:spPr>
      </p:pic>
      <p:pic>
        <p:nvPicPr>
          <p:cNvPr id="1600" name="Bild" descr="Bild"/>
          <p:cNvPicPr>
            <a:picLocks noChangeAspect="1"/>
          </p:cNvPicPr>
          <p:nvPr/>
        </p:nvPicPr>
        <p:blipFill>
          <a:blip r:embed="rId16"/>
          <a:stretch>
            <a:fillRect/>
          </a:stretch>
        </p:blipFill>
        <p:spPr>
          <a:xfrm>
            <a:off x="4110916" y="4272707"/>
            <a:ext cx="1236058" cy="638909"/>
          </a:xfrm>
          <a:prstGeom prst="rect">
            <a:avLst/>
          </a:prstGeom>
          <a:ln w="12700">
            <a:miter lim="400000"/>
          </a:ln>
        </p:spPr>
      </p:pic>
      <p:pic>
        <p:nvPicPr>
          <p:cNvPr id="1601" name="Bild" descr="Bild"/>
          <p:cNvPicPr>
            <a:picLocks noChangeAspect="1"/>
          </p:cNvPicPr>
          <p:nvPr/>
        </p:nvPicPr>
        <p:blipFill>
          <a:blip r:embed="rId17"/>
          <a:stretch>
            <a:fillRect/>
          </a:stretch>
        </p:blipFill>
        <p:spPr>
          <a:xfrm>
            <a:off x="5308931" y="4272009"/>
            <a:ext cx="640305" cy="640305"/>
          </a:xfrm>
          <a:prstGeom prst="rect">
            <a:avLst/>
          </a:prstGeom>
          <a:ln w="12700">
            <a:miter lim="400000"/>
          </a:ln>
        </p:spPr>
      </p:pic>
      <p:pic>
        <p:nvPicPr>
          <p:cNvPr id="1602" name="Bild" descr="Bild"/>
          <p:cNvPicPr>
            <a:picLocks noChangeAspect="1"/>
          </p:cNvPicPr>
          <p:nvPr/>
        </p:nvPicPr>
        <p:blipFill>
          <a:blip r:embed="rId18"/>
          <a:stretch>
            <a:fillRect/>
          </a:stretch>
        </p:blipFill>
        <p:spPr>
          <a:xfrm>
            <a:off x="1521759" y="5176531"/>
            <a:ext cx="1238759" cy="640305"/>
          </a:xfrm>
          <a:prstGeom prst="rect">
            <a:avLst/>
          </a:prstGeom>
          <a:ln w="12700">
            <a:miter lim="400000"/>
          </a:ln>
        </p:spPr>
      </p:pic>
      <p:pic>
        <p:nvPicPr>
          <p:cNvPr id="1603" name="Bild" descr="Bild"/>
          <p:cNvPicPr>
            <a:picLocks noChangeAspect="1"/>
          </p:cNvPicPr>
          <p:nvPr/>
        </p:nvPicPr>
        <p:blipFill>
          <a:blip r:embed="rId19"/>
          <a:stretch>
            <a:fillRect/>
          </a:stretch>
        </p:blipFill>
        <p:spPr>
          <a:xfrm>
            <a:off x="2846465" y="5183549"/>
            <a:ext cx="1820449" cy="634463"/>
          </a:xfrm>
          <a:prstGeom prst="rect">
            <a:avLst/>
          </a:prstGeom>
          <a:ln w="12700">
            <a:miter lim="400000"/>
          </a:ln>
        </p:spPr>
      </p:pic>
      <p:pic>
        <p:nvPicPr>
          <p:cNvPr id="1604" name="Bild" descr="Bild"/>
          <p:cNvPicPr>
            <a:picLocks noChangeAspect="1"/>
          </p:cNvPicPr>
          <p:nvPr/>
        </p:nvPicPr>
        <p:blipFill>
          <a:blip r:embed="rId20"/>
          <a:stretch>
            <a:fillRect/>
          </a:stretch>
        </p:blipFill>
        <p:spPr>
          <a:xfrm>
            <a:off x="4746648" y="7024016"/>
            <a:ext cx="638098" cy="638098"/>
          </a:xfrm>
          <a:prstGeom prst="rect">
            <a:avLst/>
          </a:prstGeom>
          <a:ln w="12700">
            <a:miter lim="400000"/>
          </a:ln>
        </p:spPr>
      </p:pic>
      <p:pic>
        <p:nvPicPr>
          <p:cNvPr id="1605" name="Bild" descr="Bild"/>
          <p:cNvPicPr>
            <a:picLocks noChangeAspect="1"/>
          </p:cNvPicPr>
          <p:nvPr/>
        </p:nvPicPr>
        <p:blipFill>
          <a:blip r:embed="rId21"/>
          <a:stretch>
            <a:fillRect/>
          </a:stretch>
        </p:blipFill>
        <p:spPr>
          <a:xfrm>
            <a:off x="224057" y="7957980"/>
            <a:ext cx="1238759" cy="640304"/>
          </a:xfrm>
          <a:prstGeom prst="rect">
            <a:avLst/>
          </a:prstGeom>
          <a:ln w="12700">
            <a:miter lim="400000"/>
          </a:ln>
        </p:spPr>
      </p:pic>
      <p:pic>
        <p:nvPicPr>
          <p:cNvPr id="1606" name="Bild" descr="Bild"/>
          <p:cNvPicPr>
            <a:picLocks noChangeAspect="1"/>
          </p:cNvPicPr>
          <p:nvPr/>
        </p:nvPicPr>
        <p:blipFill>
          <a:blip r:embed="rId22"/>
          <a:stretch>
            <a:fillRect/>
          </a:stretch>
        </p:blipFill>
        <p:spPr>
          <a:xfrm>
            <a:off x="1521759" y="7956637"/>
            <a:ext cx="1238759" cy="640305"/>
          </a:xfrm>
          <a:prstGeom prst="rect">
            <a:avLst/>
          </a:prstGeom>
          <a:ln w="12700">
            <a:miter lim="400000"/>
          </a:ln>
        </p:spPr>
      </p:pic>
      <p:pic>
        <p:nvPicPr>
          <p:cNvPr id="1607" name="Bild" descr="Bild"/>
          <p:cNvPicPr>
            <a:picLocks noChangeAspect="1"/>
          </p:cNvPicPr>
          <p:nvPr/>
        </p:nvPicPr>
        <p:blipFill>
          <a:blip r:embed="rId23"/>
          <a:stretch>
            <a:fillRect/>
          </a:stretch>
        </p:blipFill>
        <p:spPr>
          <a:xfrm>
            <a:off x="7036136" y="3322380"/>
            <a:ext cx="1238758" cy="640305"/>
          </a:xfrm>
          <a:prstGeom prst="rect">
            <a:avLst/>
          </a:prstGeom>
          <a:ln w="12700">
            <a:miter lim="400000"/>
          </a:ln>
        </p:spPr>
      </p:pic>
      <p:pic>
        <p:nvPicPr>
          <p:cNvPr id="1608" name="Bild" descr="Bild"/>
          <p:cNvPicPr>
            <a:picLocks noChangeAspect="1"/>
          </p:cNvPicPr>
          <p:nvPr/>
        </p:nvPicPr>
        <p:blipFill>
          <a:blip r:embed="rId24"/>
          <a:stretch>
            <a:fillRect/>
          </a:stretch>
        </p:blipFill>
        <p:spPr>
          <a:xfrm>
            <a:off x="7039354" y="4293327"/>
            <a:ext cx="1820449" cy="634463"/>
          </a:xfrm>
          <a:prstGeom prst="rect">
            <a:avLst/>
          </a:prstGeom>
          <a:ln w="12700">
            <a:miter lim="400000"/>
          </a:ln>
        </p:spPr>
      </p:pic>
      <p:pic>
        <p:nvPicPr>
          <p:cNvPr id="1609" name="Bild" descr="Bild"/>
          <p:cNvPicPr>
            <a:picLocks noChangeAspect="1"/>
          </p:cNvPicPr>
          <p:nvPr/>
        </p:nvPicPr>
        <p:blipFill>
          <a:blip r:embed="rId25"/>
          <a:stretch>
            <a:fillRect/>
          </a:stretch>
        </p:blipFill>
        <p:spPr>
          <a:xfrm>
            <a:off x="8824660" y="4291510"/>
            <a:ext cx="638098" cy="638098"/>
          </a:xfrm>
          <a:prstGeom prst="rect">
            <a:avLst/>
          </a:prstGeom>
          <a:ln w="12700">
            <a:miter lim="400000"/>
          </a:ln>
        </p:spPr>
      </p:pic>
      <p:pic>
        <p:nvPicPr>
          <p:cNvPr id="1610" name="Bild" descr="Bild"/>
          <p:cNvPicPr>
            <a:picLocks noChangeAspect="1"/>
          </p:cNvPicPr>
          <p:nvPr/>
        </p:nvPicPr>
        <p:blipFill>
          <a:blip r:embed="rId26"/>
          <a:stretch>
            <a:fillRect/>
          </a:stretch>
        </p:blipFill>
        <p:spPr>
          <a:xfrm>
            <a:off x="9540024" y="4291510"/>
            <a:ext cx="1240775" cy="641347"/>
          </a:xfrm>
          <a:prstGeom prst="rect">
            <a:avLst/>
          </a:prstGeom>
          <a:ln w="12700">
            <a:miter lim="400000"/>
          </a:ln>
        </p:spPr>
      </p:pic>
      <p:pic>
        <p:nvPicPr>
          <p:cNvPr id="1611" name="Bild" descr="Bild"/>
          <p:cNvPicPr>
            <a:picLocks noChangeAspect="1"/>
          </p:cNvPicPr>
          <p:nvPr/>
        </p:nvPicPr>
        <p:blipFill>
          <a:blip r:embed="rId27"/>
          <a:stretch>
            <a:fillRect/>
          </a:stretch>
        </p:blipFill>
        <p:spPr>
          <a:xfrm>
            <a:off x="226192" y="7029150"/>
            <a:ext cx="1234489" cy="638098"/>
          </a:xfrm>
          <a:prstGeom prst="rect">
            <a:avLst/>
          </a:prstGeom>
          <a:ln w="12700">
            <a:miter lim="400000"/>
          </a:ln>
        </p:spPr>
      </p:pic>
      <p:pic>
        <p:nvPicPr>
          <p:cNvPr id="1612" name="Bild" descr="Bild"/>
          <p:cNvPicPr>
            <a:picLocks noChangeAspect="1"/>
          </p:cNvPicPr>
          <p:nvPr/>
        </p:nvPicPr>
        <p:blipFill>
          <a:blip r:embed="rId28"/>
          <a:stretch>
            <a:fillRect/>
          </a:stretch>
        </p:blipFill>
        <p:spPr>
          <a:xfrm>
            <a:off x="7794533" y="1418582"/>
            <a:ext cx="1238759" cy="640305"/>
          </a:xfrm>
          <a:prstGeom prst="rect">
            <a:avLst/>
          </a:prstGeom>
          <a:ln w="12700">
            <a:miter lim="400000"/>
          </a:ln>
        </p:spPr>
      </p:pic>
      <p:pic>
        <p:nvPicPr>
          <p:cNvPr id="1613" name="Bild" descr="Bild"/>
          <p:cNvPicPr>
            <a:picLocks noChangeAspect="1"/>
          </p:cNvPicPr>
          <p:nvPr/>
        </p:nvPicPr>
        <p:blipFill>
          <a:blip r:embed="rId29"/>
          <a:stretch>
            <a:fillRect/>
          </a:stretch>
        </p:blipFill>
        <p:spPr>
          <a:xfrm>
            <a:off x="9138564" y="1420789"/>
            <a:ext cx="1234490" cy="638098"/>
          </a:xfrm>
          <a:prstGeom prst="rect">
            <a:avLst/>
          </a:prstGeom>
          <a:ln w="12700">
            <a:miter lim="400000"/>
          </a:ln>
        </p:spPr>
      </p:pic>
      <p:pic>
        <p:nvPicPr>
          <p:cNvPr id="1614" name="Bild" descr="Bild"/>
          <p:cNvPicPr>
            <a:picLocks noChangeAspect="1"/>
          </p:cNvPicPr>
          <p:nvPr/>
        </p:nvPicPr>
        <p:blipFill>
          <a:blip r:embed="rId12"/>
          <a:stretch>
            <a:fillRect/>
          </a:stretch>
        </p:blipFill>
        <p:spPr>
          <a:xfrm>
            <a:off x="8962673" y="2359686"/>
            <a:ext cx="638098" cy="638098"/>
          </a:xfrm>
          <a:prstGeom prst="rect">
            <a:avLst/>
          </a:prstGeom>
          <a:ln w="12700">
            <a:miter lim="400000"/>
          </a:ln>
        </p:spPr>
      </p:pic>
      <p:pic>
        <p:nvPicPr>
          <p:cNvPr id="1615" name="Bild" descr="Bild"/>
          <p:cNvPicPr>
            <a:picLocks noChangeAspect="1"/>
          </p:cNvPicPr>
          <p:nvPr/>
        </p:nvPicPr>
        <p:blipFill>
          <a:blip r:embed="rId13"/>
          <a:stretch>
            <a:fillRect/>
          </a:stretch>
        </p:blipFill>
        <p:spPr>
          <a:xfrm>
            <a:off x="9555929" y="2360540"/>
            <a:ext cx="637245" cy="637244"/>
          </a:xfrm>
          <a:prstGeom prst="rect">
            <a:avLst/>
          </a:prstGeom>
          <a:ln w="12700">
            <a:miter lim="400000"/>
          </a:ln>
        </p:spPr>
      </p:pic>
      <p:pic>
        <p:nvPicPr>
          <p:cNvPr id="1616" name="Bild" descr="Bild"/>
          <p:cNvPicPr>
            <a:picLocks noChangeAspect="1"/>
          </p:cNvPicPr>
          <p:nvPr/>
        </p:nvPicPr>
        <p:blipFill>
          <a:blip r:embed="rId14"/>
          <a:stretch>
            <a:fillRect/>
          </a:stretch>
        </p:blipFill>
        <p:spPr>
          <a:xfrm>
            <a:off x="10275419" y="2359686"/>
            <a:ext cx="1234489" cy="638098"/>
          </a:xfrm>
          <a:prstGeom prst="rect">
            <a:avLst/>
          </a:prstGeom>
          <a:ln w="12700">
            <a:miter lim="400000"/>
          </a:ln>
        </p:spPr>
      </p:pic>
      <p:pic>
        <p:nvPicPr>
          <p:cNvPr id="1617" name="Bild" descr="Bild"/>
          <p:cNvPicPr>
            <a:picLocks noChangeAspect="1"/>
          </p:cNvPicPr>
          <p:nvPr/>
        </p:nvPicPr>
        <p:blipFill>
          <a:blip r:embed="rId30"/>
          <a:stretch>
            <a:fillRect/>
          </a:stretch>
        </p:blipFill>
        <p:spPr>
          <a:xfrm>
            <a:off x="1527067" y="6110131"/>
            <a:ext cx="1228143" cy="634818"/>
          </a:xfrm>
          <a:prstGeom prst="rect">
            <a:avLst/>
          </a:prstGeom>
          <a:ln w="12700">
            <a:miter lim="400000"/>
          </a:ln>
        </p:spPr>
      </p:pic>
      <p:pic>
        <p:nvPicPr>
          <p:cNvPr id="1618" name="IMG_3784.png" descr="IMG_3784.png"/>
          <p:cNvPicPr>
            <a:picLocks noChangeAspect="1"/>
          </p:cNvPicPr>
          <p:nvPr/>
        </p:nvPicPr>
        <p:blipFill>
          <a:blip r:embed="rId11"/>
          <a:stretch>
            <a:fillRect/>
          </a:stretch>
        </p:blipFill>
        <p:spPr>
          <a:xfrm>
            <a:off x="2055085" y="6068316"/>
            <a:ext cx="172107" cy="172106"/>
          </a:xfrm>
          <a:prstGeom prst="rect">
            <a:avLst/>
          </a:prstGeom>
          <a:ln w="12700">
            <a:miter lim="400000"/>
          </a:ln>
        </p:spPr>
      </p:pic>
      <p:pic>
        <p:nvPicPr>
          <p:cNvPr id="1619" name="Bild" descr="Bild"/>
          <p:cNvPicPr>
            <a:picLocks noChangeAspect="1"/>
          </p:cNvPicPr>
          <p:nvPr/>
        </p:nvPicPr>
        <p:blipFill>
          <a:blip r:embed="rId12"/>
          <a:stretch>
            <a:fillRect/>
          </a:stretch>
        </p:blipFill>
        <p:spPr>
          <a:xfrm>
            <a:off x="2833749" y="6107567"/>
            <a:ext cx="638098" cy="638098"/>
          </a:xfrm>
          <a:prstGeom prst="rect">
            <a:avLst/>
          </a:prstGeom>
          <a:ln w="12700">
            <a:miter lim="400000"/>
          </a:ln>
        </p:spPr>
      </p:pic>
      <p:pic>
        <p:nvPicPr>
          <p:cNvPr id="1620" name="Bild" descr="Bild"/>
          <p:cNvPicPr>
            <a:picLocks noChangeAspect="1"/>
          </p:cNvPicPr>
          <p:nvPr/>
        </p:nvPicPr>
        <p:blipFill>
          <a:blip r:embed="rId31"/>
          <a:stretch>
            <a:fillRect/>
          </a:stretch>
        </p:blipFill>
        <p:spPr>
          <a:xfrm>
            <a:off x="3419503" y="6107388"/>
            <a:ext cx="640305" cy="640304"/>
          </a:xfrm>
          <a:prstGeom prst="rect">
            <a:avLst/>
          </a:prstGeom>
          <a:ln w="12700">
            <a:miter lim="400000"/>
          </a:ln>
        </p:spPr>
      </p:pic>
      <p:pic>
        <p:nvPicPr>
          <p:cNvPr id="1621" name="Bild" descr="Bild"/>
          <p:cNvPicPr>
            <a:picLocks noChangeAspect="1"/>
          </p:cNvPicPr>
          <p:nvPr/>
        </p:nvPicPr>
        <p:blipFill>
          <a:blip r:embed="rId32"/>
          <a:stretch>
            <a:fillRect/>
          </a:stretch>
        </p:blipFill>
        <p:spPr>
          <a:xfrm>
            <a:off x="1537783" y="7022913"/>
            <a:ext cx="1837212" cy="640304"/>
          </a:xfrm>
          <a:prstGeom prst="rect">
            <a:avLst/>
          </a:prstGeom>
          <a:ln w="12700">
            <a:miter lim="400000"/>
          </a:ln>
        </p:spPr>
      </p:pic>
      <p:pic>
        <p:nvPicPr>
          <p:cNvPr id="1622" name="Bild" descr="Bild"/>
          <p:cNvPicPr>
            <a:picLocks noChangeAspect="1"/>
          </p:cNvPicPr>
          <p:nvPr/>
        </p:nvPicPr>
        <p:blipFill>
          <a:blip r:embed="rId12"/>
          <a:stretch>
            <a:fillRect/>
          </a:stretch>
        </p:blipFill>
        <p:spPr>
          <a:xfrm>
            <a:off x="3448564" y="7023093"/>
            <a:ext cx="638098" cy="638098"/>
          </a:xfrm>
          <a:prstGeom prst="rect">
            <a:avLst/>
          </a:prstGeom>
          <a:ln w="12700">
            <a:miter lim="400000"/>
          </a:ln>
        </p:spPr>
      </p:pic>
      <p:pic>
        <p:nvPicPr>
          <p:cNvPr id="1623" name="Bild" descr="Bild"/>
          <p:cNvPicPr>
            <a:picLocks noChangeAspect="1"/>
          </p:cNvPicPr>
          <p:nvPr/>
        </p:nvPicPr>
        <p:blipFill>
          <a:blip r:embed="rId31"/>
          <a:stretch>
            <a:fillRect/>
          </a:stretch>
        </p:blipFill>
        <p:spPr>
          <a:xfrm>
            <a:off x="4034318" y="7022913"/>
            <a:ext cx="640305" cy="640304"/>
          </a:xfrm>
          <a:prstGeom prst="rect">
            <a:avLst/>
          </a:prstGeom>
          <a:ln w="12700">
            <a:miter lim="400000"/>
          </a:ln>
        </p:spPr>
      </p:pic>
      <p:pic>
        <p:nvPicPr>
          <p:cNvPr id="1624" name="Bild" descr="Bild"/>
          <p:cNvPicPr>
            <a:picLocks noChangeAspect="1"/>
          </p:cNvPicPr>
          <p:nvPr/>
        </p:nvPicPr>
        <p:blipFill>
          <a:blip r:embed="rId33"/>
          <a:stretch>
            <a:fillRect/>
          </a:stretch>
        </p:blipFill>
        <p:spPr>
          <a:xfrm>
            <a:off x="226192" y="8912671"/>
            <a:ext cx="1234489" cy="638098"/>
          </a:xfrm>
          <a:prstGeom prst="rect">
            <a:avLst/>
          </a:prstGeom>
          <a:ln w="12700">
            <a:miter lim="400000"/>
          </a:ln>
        </p:spPr>
      </p:pic>
      <p:pic>
        <p:nvPicPr>
          <p:cNvPr id="1625" name="IMG_3784.png" descr="IMG_3784.png"/>
          <p:cNvPicPr>
            <a:picLocks noChangeAspect="1"/>
          </p:cNvPicPr>
          <p:nvPr/>
        </p:nvPicPr>
        <p:blipFill>
          <a:blip r:embed="rId11"/>
          <a:stretch>
            <a:fillRect/>
          </a:stretch>
        </p:blipFill>
        <p:spPr>
          <a:xfrm>
            <a:off x="757383" y="8908586"/>
            <a:ext cx="172107" cy="172106"/>
          </a:xfrm>
          <a:prstGeom prst="rect">
            <a:avLst/>
          </a:prstGeom>
          <a:ln w="12700">
            <a:miter lim="400000"/>
          </a:ln>
        </p:spPr>
      </p:pic>
      <p:pic>
        <p:nvPicPr>
          <p:cNvPr id="1626" name="Bild" descr="Bild"/>
          <p:cNvPicPr>
            <a:picLocks noChangeAspect="1"/>
          </p:cNvPicPr>
          <p:nvPr/>
        </p:nvPicPr>
        <p:blipFill>
          <a:blip r:embed="rId34"/>
          <a:stretch>
            <a:fillRect/>
          </a:stretch>
        </p:blipFill>
        <p:spPr>
          <a:xfrm>
            <a:off x="1537783" y="8912671"/>
            <a:ext cx="638098" cy="638098"/>
          </a:xfrm>
          <a:prstGeom prst="rect">
            <a:avLst/>
          </a:prstGeom>
          <a:ln w="12700">
            <a:miter lim="400000"/>
          </a:ln>
        </p:spPr>
      </p:pic>
      <p:pic>
        <p:nvPicPr>
          <p:cNvPr id="1627" name="Bild" descr="Bild"/>
          <p:cNvPicPr>
            <a:picLocks noChangeAspect="1"/>
          </p:cNvPicPr>
          <p:nvPr/>
        </p:nvPicPr>
        <p:blipFill>
          <a:blip r:embed="rId35"/>
          <a:stretch>
            <a:fillRect/>
          </a:stretch>
        </p:blipFill>
        <p:spPr>
          <a:xfrm>
            <a:off x="2258126" y="8911568"/>
            <a:ext cx="1238758" cy="640305"/>
          </a:xfrm>
          <a:prstGeom prst="rect">
            <a:avLst/>
          </a:prstGeom>
          <a:ln w="12700">
            <a:miter lim="400000"/>
          </a:ln>
        </p:spPr>
      </p:pic>
      <p:pic>
        <p:nvPicPr>
          <p:cNvPr id="1628" name="Bild" descr="Bild"/>
          <p:cNvPicPr>
            <a:picLocks noChangeAspect="1"/>
          </p:cNvPicPr>
          <p:nvPr/>
        </p:nvPicPr>
        <p:blipFill>
          <a:blip r:embed="rId36"/>
          <a:stretch>
            <a:fillRect/>
          </a:stretch>
        </p:blipFill>
        <p:spPr>
          <a:xfrm>
            <a:off x="3579129" y="8915146"/>
            <a:ext cx="1816681" cy="633149"/>
          </a:xfrm>
          <a:prstGeom prst="rect">
            <a:avLst/>
          </a:prstGeom>
          <a:ln w="12700">
            <a:miter lim="400000"/>
          </a:ln>
        </p:spPr>
      </p:pic>
      <p:pic>
        <p:nvPicPr>
          <p:cNvPr id="1629" name="Bild" descr="Bild"/>
          <p:cNvPicPr>
            <a:picLocks noChangeAspect="1"/>
          </p:cNvPicPr>
          <p:nvPr/>
        </p:nvPicPr>
        <p:blipFill>
          <a:blip r:embed="rId37"/>
          <a:stretch>
            <a:fillRect/>
          </a:stretch>
        </p:blipFill>
        <p:spPr>
          <a:xfrm>
            <a:off x="1534012" y="2345250"/>
            <a:ext cx="1239654" cy="640767"/>
          </a:xfrm>
          <a:prstGeom prst="rect">
            <a:avLst/>
          </a:prstGeom>
          <a:ln w="12700">
            <a:miter lim="400000"/>
          </a:ln>
        </p:spPr>
      </p:pic>
      <p:pic>
        <p:nvPicPr>
          <p:cNvPr id="1630" name="IMG_3784.png" descr="IMG_3784.png"/>
          <p:cNvPicPr>
            <a:picLocks noChangeAspect="1"/>
          </p:cNvPicPr>
          <p:nvPr/>
        </p:nvPicPr>
        <p:blipFill>
          <a:blip r:embed="rId11"/>
          <a:stretch>
            <a:fillRect/>
          </a:stretch>
        </p:blipFill>
        <p:spPr>
          <a:xfrm>
            <a:off x="2034831" y="2295546"/>
            <a:ext cx="172106" cy="172107"/>
          </a:xfrm>
          <a:prstGeom prst="rect">
            <a:avLst/>
          </a:prstGeom>
          <a:ln w="12700">
            <a:miter lim="400000"/>
          </a:ln>
        </p:spPr>
      </p:pic>
      <p:pic>
        <p:nvPicPr>
          <p:cNvPr id="1631" name="Bild" descr="Bild"/>
          <p:cNvPicPr>
            <a:picLocks noChangeAspect="1"/>
          </p:cNvPicPr>
          <p:nvPr/>
        </p:nvPicPr>
        <p:blipFill>
          <a:blip r:embed="rId12"/>
          <a:stretch>
            <a:fillRect/>
          </a:stretch>
        </p:blipFill>
        <p:spPr>
          <a:xfrm>
            <a:off x="2846896" y="2344310"/>
            <a:ext cx="638098" cy="638098"/>
          </a:xfrm>
          <a:prstGeom prst="rect">
            <a:avLst/>
          </a:prstGeom>
          <a:ln w="12700">
            <a:miter lim="400000"/>
          </a:ln>
        </p:spPr>
      </p:pic>
      <p:pic>
        <p:nvPicPr>
          <p:cNvPr id="1632" name="Bild" descr="Bild"/>
          <p:cNvPicPr>
            <a:picLocks noChangeAspect="1"/>
          </p:cNvPicPr>
          <p:nvPr/>
        </p:nvPicPr>
        <p:blipFill>
          <a:blip r:embed="rId31"/>
          <a:stretch>
            <a:fillRect/>
          </a:stretch>
        </p:blipFill>
        <p:spPr>
          <a:xfrm>
            <a:off x="3432650" y="2344130"/>
            <a:ext cx="640305" cy="640305"/>
          </a:xfrm>
          <a:prstGeom prst="rect">
            <a:avLst/>
          </a:prstGeom>
          <a:ln w="12700">
            <a:miter lim="400000"/>
          </a:ln>
        </p:spPr>
      </p:pic>
      <p:pic>
        <p:nvPicPr>
          <p:cNvPr id="1633" name="Bild" descr="Bild"/>
          <p:cNvPicPr>
            <a:picLocks noChangeAspect="1"/>
          </p:cNvPicPr>
          <p:nvPr/>
        </p:nvPicPr>
        <p:blipFill>
          <a:blip r:embed="rId38"/>
          <a:stretch>
            <a:fillRect/>
          </a:stretch>
        </p:blipFill>
        <p:spPr>
          <a:xfrm>
            <a:off x="7058775" y="1419788"/>
            <a:ext cx="638098" cy="63809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Beim Musikhören"/>
          <p:cNvSpPr txBox="1">
            <a:spLocks noGrp="1"/>
          </p:cNvSpPr>
          <p:nvPr>
            <p:ph type="title"/>
          </p:nvPr>
        </p:nvSpPr>
        <p:spPr>
          <a:xfrm>
            <a:off x="145882" y="-12405"/>
            <a:ext cx="12783637" cy="1088282"/>
          </a:xfrm>
          <a:prstGeom prst="rect">
            <a:avLst/>
          </a:prstGeom>
        </p:spPr>
        <p:txBody>
          <a:bodyPr/>
          <a:lstStyle>
            <a:lvl1pPr algn="l">
              <a:defRPr sz="3200">
                <a:latin typeface="ABeZeh"/>
                <a:ea typeface="ABeZeh"/>
                <a:cs typeface="ABeZeh"/>
                <a:sym typeface="ABeZeh"/>
              </a:defRPr>
            </a:lvl1pPr>
          </a:lstStyle>
          <a:p>
            <a:r>
              <a:t>Beim Musikhören</a:t>
            </a:r>
          </a:p>
        </p:txBody>
      </p:sp>
      <p:sp>
        <p:nvSpPr>
          <p:cNvPr id="1636" name="Rechteck"/>
          <p:cNvSpPr/>
          <p:nvPr/>
        </p:nvSpPr>
        <p:spPr>
          <a:xfrm>
            <a:off x="140500" y="1026739"/>
            <a:ext cx="6711746" cy="8579621"/>
          </a:xfrm>
          <a:prstGeom prst="rect">
            <a:avLst/>
          </a:prstGeom>
          <a:solidFill>
            <a:schemeClr val="accent4">
              <a:hueOff val="366961"/>
              <a:satOff val="4172"/>
              <a:lumOff val="11129"/>
              <a:alpha val="75010"/>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37" name="Rechteck"/>
          <p:cNvSpPr/>
          <p:nvPr/>
        </p:nvSpPr>
        <p:spPr>
          <a:xfrm>
            <a:off x="6934200" y="1026739"/>
            <a:ext cx="6711745"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38" name="Das mag ich (nicht)."/>
          <p:cNvSpPr txBox="1"/>
          <p:nvPr/>
        </p:nvSpPr>
        <p:spPr>
          <a:xfrm>
            <a:off x="283934" y="10654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mag ich (nicht).</a:t>
            </a:r>
          </a:p>
        </p:txBody>
      </p:sp>
      <p:sp>
        <p:nvSpPr>
          <p:cNvPr id="1639" name="Das ist mega cool."/>
          <p:cNvSpPr txBox="1"/>
          <p:nvPr/>
        </p:nvSpPr>
        <p:spPr>
          <a:xfrm>
            <a:off x="268016" y="202012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mega cool.</a:t>
            </a:r>
          </a:p>
        </p:txBody>
      </p:sp>
      <p:sp>
        <p:nvSpPr>
          <p:cNvPr id="1640" name="Das ist voll peinlich."/>
          <p:cNvSpPr txBox="1"/>
          <p:nvPr/>
        </p:nvSpPr>
        <p:spPr>
          <a:xfrm>
            <a:off x="283934" y="29494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voll peinlich.</a:t>
            </a:r>
          </a:p>
        </p:txBody>
      </p:sp>
      <p:sp>
        <p:nvSpPr>
          <p:cNvPr id="1641" name="zu laut/zu leise"/>
          <p:cNvSpPr txBox="1"/>
          <p:nvPr/>
        </p:nvSpPr>
        <p:spPr>
          <a:xfrm>
            <a:off x="292036" y="48288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laut/zu leise</a:t>
            </a:r>
          </a:p>
        </p:txBody>
      </p:sp>
      <p:sp>
        <p:nvSpPr>
          <p:cNvPr id="1642" name="(ein) anderes Lied"/>
          <p:cNvSpPr txBox="1"/>
          <p:nvPr/>
        </p:nvSpPr>
        <p:spPr>
          <a:xfrm>
            <a:off x="7064697" y="110808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(ein) anderes Lied</a:t>
            </a:r>
          </a:p>
        </p:txBody>
      </p:sp>
      <p:sp>
        <p:nvSpPr>
          <p:cNvPr id="1643" name="(eine) andere CD"/>
          <p:cNvSpPr txBox="1"/>
          <p:nvPr/>
        </p:nvSpPr>
        <p:spPr>
          <a:xfrm>
            <a:off x="7048779" y="206277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(eine) andere CD</a:t>
            </a:r>
          </a:p>
        </p:txBody>
      </p:sp>
      <p:sp>
        <p:nvSpPr>
          <p:cNvPr id="1644" name="Tanz mit mir."/>
          <p:cNvSpPr txBox="1"/>
          <p:nvPr/>
        </p:nvSpPr>
        <p:spPr>
          <a:xfrm>
            <a:off x="7064697" y="301746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Tanz mit mir.</a:t>
            </a:r>
          </a:p>
        </p:txBody>
      </p:sp>
      <p:sp>
        <p:nvSpPr>
          <p:cNvPr id="1645" name="Sing mit mir."/>
          <p:cNvSpPr txBox="1"/>
          <p:nvPr/>
        </p:nvSpPr>
        <p:spPr>
          <a:xfrm>
            <a:off x="7056881" y="39422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Sing mit mir.</a:t>
            </a:r>
          </a:p>
        </p:txBody>
      </p:sp>
      <p:sp>
        <p:nvSpPr>
          <p:cNvPr id="1646" name="(Mach) lauter/leiser."/>
          <p:cNvSpPr txBox="1"/>
          <p:nvPr/>
        </p:nvSpPr>
        <p:spPr>
          <a:xfrm>
            <a:off x="7072799" y="489690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lauter/leiser.</a:t>
            </a:r>
          </a:p>
        </p:txBody>
      </p:sp>
      <p:sp>
        <p:nvSpPr>
          <p:cNvPr id="1647" name="Leg CD rein."/>
          <p:cNvSpPr txBox="1"/>
          <p:nvPr/>
        </p:nvSpPr>
        <p:spPr>
          <a:xfrm>
            <a:off x="7060932" y="579169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Leg CD rein.</a:t>
            </a:r>
          </a:p>
        </p:txBody>
      </p:sp>
      <p:sp>
        <p:nvSpPr>
          <p:cNvPr id="1648" name="Nimm CD raus."/>
          <p:cNvSpPr txBox="1"/>
          <p:nvPr/>
        </p:nvSpPr>
        <p:spPr>
          <a:xfrm>
            <a:off x="7076850" y="67463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CD raus.</a:t>
            </a:r>
          </a:p>
        </p:txBody>
      </p:sp>
      <p:sp>
        <p:nvSpPr>
          <p:cNvPr id="1649" name="noch mal"/>
          <p:cNvSpPr txBox="1"/>
          <p:nvPr/>
        </p:nvSpPr>
        <p:spPr>
          <a:xfrm>
            <a:off x="7069034" y="767113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mal</a:t>
            </a:r>
          </a:p>
        </p:txBody>
      </p:sp>
      <p:sp>
        <p:nvSpPr>
          <p:cNvPr id="1650"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651" name="Auffordern"/>
          <p:cNvSpPr txBox="1"/>
          <p:nvPr/>
        </p:nvSpPr>
        <p:spPr>
          <a:xfrm>
            <a:off x="11700104" y="1089705"/>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1652" name="Bild" descr="Bild"/>
          <p:cNvPicPr>
            <a:picLocks noChangeAspect="1"/>
          </p:cNvPicPr>
          <p:nvPr/>
        </p:nvPicPr>
        <p:blipFill>
          <a:blip r:embed="rId2"/>
          <a:stretch>
            <a:fillRect/>
          </a:stretch>
        </p:blipFill>
        <p:spPr>
          <a:xfrm>
            <a:off x="12638905" y="145687"/>
            <a:ext cx="955205" cy="796907"/>
          </a:xfrm>
          <a:prstGeom prst="rect">
            <a:avLst/>
          </a:prstGeom>
          <a:ln w="12700">
            <a:miter lim="400000"/>
          </a:ln>
        </p:spPr>
      </p:pic>
      <p:pic>
        <p:nvPicPr>
          <p:cNvPr id="1653" name="Bild" descr="Bild"/>
          <p:cNvPicPr>
            <a:picLocks noChangeAspect="1"/>
          </p:cNvPicPr>
          <p:nvPr/>
        </p:nvPicPr>
        <p:blipFill>
          <a:blip r:embed="rId3"/>
          <a:stretch>
            <a:fillRect/>
          </a:stretch>
        </p:blipFill>
        <p:spPr>
          <a:xfrm>
            <a:off x="284815" y="1374538"/>
            <a:ext cx="638098" cy="638099"/>
          </a:xfrm>
          <a:prstGeom prst="rect">
            <a:avLst/>
          </a:prstGeom>
          <a:ln w="12700">
            <a:miter lim="400000"/>
          </a:ln>
        </p:spPr>
      </p:pic>
      <p:pic>
        <p:nvPicPr>
          <p:cNvPr id="1654" name="Bild" descr="Bild"/>
          <p:cNvPicPr>
            <a:picLocks noChangeAspect="1"/>
          </p:cNvPicPr>
          <p:nvPr/>
        </p:nvPicPr>
        <p:blipFill>
          <a:blip r:embed="rId4"/>
          <a:stretch>
            <a:fillRect/>
          </a:stretch>
        </p:blipFill>
        <p:spPr>
          <a:xfrm>
            <a:off x="284815" y="2315121"/>
            <a:ext cx="638098" cy="638098"/>
          </a:xfrm>
          <a:prstGeom prst="rect">
            <a:avLst/>
          </a:prstGeom>
          <a:ln w="12700">
            <a:miter lim="400000"/>
          </a:ln>
        </p:spPr>
      </p:pic>
      <p:pic>
        <p:nvPicPr>
          <p:cNvPr id="1655" name="Bild" descr="Bild"/>
          <p:cNvPicPr>
            <a:picLocks noChangeAspect="1"/>
          </p:cNvPicPr>
          <p:nvPr/>
        </p:nvPicPr>
        <p:blipFill>
          <a:blip r:embed="rId5"/>
          <a:stretch>
            <a:fillRect/>
          </a:stretch>
        </p:blipFill>
        <p:spPr>
          <a:xfrm>
            <a:off x="866479" y="1373720"/>
            <a:ext cx="638098" cy="638098"/>
          </a:xfrm>
          <a:prstGeom prst="rect">
            <a:avLst/>
          </a:prstGeom>
          <a:ln w="12700">
            <a:miter lim="400000"/>
          </a:ln>
        </p:spPr>
      </p:pic>
      <p:pic>
        <p:nvPicPr>
          <p:cNvPr id="1656" name="Bild" descr="Bild"/>
          <p:cNvPicPr>
            <a:picLocks noChangeAspect="1"/>
          </p:cNvPicPr>
          <p:nvPr/>
        </p:nvPicPr>
        <p:blipFill>
          <a:blip r:embed="rId6"/>
          <a:stretch>
            <a:fillRect/>
          </a:stretch>
        </p:blipFill>
        <p:spPr>
          <a:xfrm>
            <a:off x="1585687" y="1374538"/>
            <a:ext cx="1234490" cy="638099"/>
          </a:xfrm>
          <a:prstGeom prst="rect">
            <a:avLst/>
          </a:prstGeom>
          <a:ln w="12700">
            <a:miter lim="400000"/>
          </a:ln>
        </p:spPr>
      </p:pic>
      <p:pic>
        <p:nvPicPr>
          <p:cNvPr id="1657" name="IMG_3784.png" descr="IMG_3784.png"/>
          <p:cNvPicPr>
            <a:picLocks noChangeAspect="1"/>
          </p:cNvPicPr>
          <p:nvPr/>
        </p:nvPicPr>
        <p:blipFill>
          <a:blip r:embed="rId7"/>
          <a:stretch>
            <a:fillRect/>
          </a:stretch>
        </p:blipFill>
        <p:spPr>
          <a:xfrm>
            <a:off x="2080706" y="1346924"/>
            <a:ext cx="172107" cy="172107"/>
          </a:xfrm>
          <a:prstGeom prst="rect">
            <a:avLst/>
          </a:prstGeom>
          <a:ln w="12700">
            <a:miter lim="400000"/>
          </a:ln>
        </p:spPr>
      </p:pic>
      <p:pic>
        <p:nvPicPr>
          <p:cNvPr id="1658" name="Bild" descr="Bild"/>
          <p:cNvPicPr>
            <a:picLocks noChangeAspect="1"/>
          </p:cNvPicPr>
          <p:nvPr/>
        </p:nvPicPr>
        <p:blipFill>
          <a:blip r:embed="rId8"/>
          <a:stretch>
            <a:fillRect/>
          </a:stretch>
        </p:blipFill>
        <p:spPr>
          <a:xfrm>
            <a:off x="2892442" y="1373904"/>
            <a:ext cx="639367" cy="639367"/>
          </a:xfrm>
          <a:prstGeom prst="rect">
            <a:avLst/>
          </a:prstGeom>
          <a:ln w="12700">
            <a:miter lim="400000"/>
          </a:ln>
        </p:spPr>
      </p:pic>
      <p:pic>
        <p:nvPicPr>
          <p:cNvPr id="1659" name="Bild" descr="Bild"/>
          <p:cNvPicPr>
            <a:picLocks noChangeAspect="1"/>
          </p:cNvPicPr>
          <p:nvPr/>
        </p:nvPicPr>
        <p:blipFill>
          <a:blip r:embed="rId9"/>
          <a:stretch>
            <a:fillRect/>
          </a:stretch>
        </p:blipFill>
        <p:spPr>
          <a:xfrm>
            <a:off x="3612919" y="1374538"/>
            <a:ext cx="638098" cy="638099"/>
          </a:xfrm>
          <a:prstGeom prst="rect">
            <a:avLst/>
          </a:prstGeom>
          <a:ln w="12700">
            <a:miter lim="400000"/>
          </a:ln>
        </p:spPr>
      </p:pic>
      <p:pic>
        <p:nvPicPr>
          <p:cNvPr id="1660" name="Bild" descr="Bild"/>
          <p:cNvPicPr>
            <a:picLocks noChangeAspect="1"/>
          </p:cNvPicPr>
          <p:nvPr/>
        </p:nvPicPr>
        <p:blipFill>
          <a:blip r:embed="rId10"/>
          <a:stretch>
            <a:fillRect/>
          </a:stretch>
        </p:blipFill>
        <p:spPr>
          <a:xfrm>
            <a:off x="304262" y="4229398"/>
            <a:ext cx="1238192" cy="640012"/>
          </a:xfrm>
          <a:prstGeom prst="rect">
            <a:avLst/>
          </a:prstGeom>
          <a:ln w="12700">
            <a:miter lim="400000"/>
          </a:ln>
        </p:spPr>
      </p:pic>
      <p:pic>
        <p:nvPicPr>
          <p:cNvPr id="1661" name="Bild" descr="Bild"/>
          <p:cNvPicPr>
            <a:picLocks noChangeAspect="1"/>
          </p:cNvPicPr>
          <p:nvPr/>
        </p:nvPicPr>
        <p:blipFill>
          <a:blip r:embed="rId11"/>
          <a:stretch>
            <a:fillRect/>
          </a:stretch>
        </p:blipFill>
        <p:spPr>
          <a:xfrm>
            <a:off x="1493116" y="4230354"/>
            <a:ext cx="638098" cy="638099"/>
          </a:xfrm>
          <a:prstGeom prst="rect">
            <a:avLst/>
          </a:prstGeom>
          <a:ln w="12700">
            <a:miter lim="400000"/>
          </a:ln>
        </p:spPr>
      </p:pic>
      <p:pic>
        <p:nvPicPr>
          <p:cNvPr id="1662" name="Bild" descr="Bild"/>
          <p:cNvPicPr>
            <a:picLocks noChangeAspect="1"/>
          </p:cNvPicPr>
          <p:nvPr/>
        </p:nvPicPr>
        <p:blipFill>
          <a:blip r:embed="rId12"/>
          <a:stretch>
            <a:fillRect/>
          </a:stretch>
        </p:blipFill>
        <p:spPr>
          <a:xfrm>
            <a:off x="2234662" y="4230355"/>
            <a:ext cx="1234489" cy="638098"/>
          </a:xfrm>
          <a:prstGeom prst="rect">
            <a:avLst/>
          </a:prstGeom>
          <a:ln w="12700">
            <a:miter lim="400000"/>
          </a:ln>
        </p:spPr>
      </p:pic>
      <p:pic>
        <p:nvPicPr>
          <p:cNvPr id="1663" name="Bild" descr="Bild"/>
          <p:cNvPicPr>
            <a:picLocks noChangeAspect="1"/>
          </p:cNvPicPr>
          <p:nvPr/>
        </p:nvPicPr>
        <p:blipFill>
          <a:blip r:embed="rId13"/>
          <a:stretch>
            <a:fillRect/>
          </a:stretch>
        </p:blipFill>
        <p:spPr>
          <a:xfrm>
            <a:off x="3425109" y="4230355"/>
            <a:ext cx="638099" cy="638098"/>
          </a:xfrm>
          <a:prstGeom prst="rect">
            <a:avLst/>
          </a:prstGeom>
          <a:ln w="12700">
            <a:miter lim="400000"/>
          </a:ln>
        </p:spPr>
      </p:pic>
      <p:pic>
        <p:nvPicPr>
          <p:cNvPr id="1664" name="Bild" descr="Bild"/>
          <p:cNvPicPr>
            <a:picLocks noChangeAspect="1"/>
          </p:cNvPicPr>
          <p:nvPr/>
        </p:nvPicPr>
        <p:blipFill>
          <a:blip r:embed="rId14"/>
          <a:stretch>
            <a:fillRect/>
          </a:stretch>
        </p:blipFill>
        <p:spPr>
          <a:xfrm>
            <a:off x="4151276" y="4238702"/>
            <a:ext cx="1234489" cy="638098"/>
          </a:xfrm>
          <a:prstGeom prst="rect">
            <a:avLst/>
          </a:prstGeom>
          <a:ln w="12700">
            <a:miter lim="400000"/>
          </a:ln>
        </p:spPr>
      </p:pic>
      <p:pic>
        <p:nvPicPr>
          <p:cNvPr id="1665" name="Bild" descr="Bild"/>
          <p:cNvPicPr>
            <a:picLocks noChangeAspect="1"/>
          </p:cNvPicPr>
          <p:nvPr/>
        </p:nvPicPr>
        <p:blipFill>
          <a:blip r:embed="rId15"/>
          <a:stretch>
            <a:fillRect/>
          </a:stretch>
        </p:blipFill>
        <p:spPr>
          <a:xfrm>
            <a:off x="297074" y="5134183"/>
            <a:ext cx="1238193" cy="640012"/>
          </a:xfrm>
          <a:prstGeom prst="rect">
            <a:avLst/>
          </a:prstGeom>
          <a:ln w="12700">
            <a:miter lim="400000"/>
          </a:ln>
        </p:spPr>
      </p:pic>
      <p:pic>
        <p:nvPicPr>
          <p:cNvPr id="1666" name="Bild" descr="Bild"/>
          <p:cNvPicPr>
            <a:picLocks noChangeAspect="1"/>
          </p:cNvPicPr>
          <p:nvPr/>
        </p:nvPicPr>
        <p:blipFill>
          <a:blip r:embed="rId16"/>
          <a:stretch>
            <a:fillRect/>
          </a:stretch>
        </p:blipFill>
        <p:spPr>
          <a:xfrm>
            <a:off x="1618925" y="5135381"/>
            <a:ext cx="1238193" cy="640012"/>
          </a:xfrm>
          <a:prstGeom prst="rect">
            <a:avLst/>
          </a:prstGeom>
          <a:ln w="12700">
            <a:miter lim="400000"/>
          </a:ln>
        </p:spPr>
      </p:pic>
      <p:pic>
        <p:nvPicPr>
          <p:cNvPr id="1667" name="Bild" descr="Bild"/>
          <p:cNvPicPr>
            <a:picLocks noChangeAspect="1"/>
          </p:cNvPicPr>
          <p:nvPr/>
        </p:nvPicPr>
        <p:blipFill>
          <a:blip r:embed="rId15"/>
          <a:stretch>
            <a:fillRect/>
          </a:stretch>
        </p:blipFill>
        <p:spPr>
          <a:xfrm>
            <a:off x="2946917" y="5135381"/>
            <a:ext cx="1238193" cy="640012"/>
          </a:xfrm>
          <a:prstGeom prst="rect">
            <a:avLst/>
          </a:prstGeom>
          <a:ln w="12700">
            <a:miter lim="400000"/>
          </a:ln>
        </p:spPr>
      </p:pic>
      <p:pic>
        <p:nvPicPr>
          <p:cNvPr id="1668" name="Bild" descr="Bild"/>
          <p:cNvPicPr>
            <a:picLocks noChangeAspect="1"/>
          </p:cNvPicPr>
          <p:nvPr/>
        </p:nvPicPr>
        <p:blipFill>
          <a:blip r:embed="rId17"/>
          <a:stretch>
            <a:fillRect/>
          </a:stretch>
        </p:blipFill>
        <p:spPr>
          <a:xfrm>
            <a:off x="4287946" y="5130462"/>
            <a:ext cx="1238193" cy="640012"/>
          </a:xfrm>
          <a:prstGeom prst="rect">
            <a:avLst/>
          </a:prstGeom>
          <a:ln w="12700">
            <a:miter lim="400000"/>
          </a:ln>
        </p:spPr>
      </p:pic>
      <p:pic>
        <p:nvPicPr>
          <p:cNvPr id="1669" name="Bild" descr="Bild"/>
          <p:cNvPicPr>
            <a:picLocks noChangeAspect="1"/>
          </p:cNvPicPr>
          <p:nvPr/>
        </p:nvPicPr>
        <p:blipFill>
          <a:blip r:embed="rId3"/>
          <a:stretch>
            <a:fillRect/>
          </a:stretch>
        </p:blipFill>
        <p:spPr>
          <a:xfrm>
            <a:off x="7072799" y="1429981"/>
            <a:ext cx="638098" cy="638098"/>
          </a:xfrm>
          <a:prstGeom prst="rect">
            <a:avLst/>
          </a:prstGeom>
          <a:ln w="12700">
            <a:miter lim="400000"/>
          </a:ln>
        </p:spPr>
      </p:pic>
      <p:pic>
        <p:nvPicPr>
          <p:cNvPr id="1670" name="Bild" descr="Bild"/>
          <p:cNvPicPr>
            <a:picLocks noChangeAspect="1"/>
          </p:cNvPicPr>
          <p:nvPr/>
        </p:nvPicPr>
        <p:blipFill>
          <a:blip r:embed="rId3"/>
          <a:stretch>
            <a:fillRect/>
          </a:stretch>
        </p:blipFill>
        <p:spPr>
          <a:xfrm>
            <a:off x="7072799" y="2395036"/>
            <a:ext cx="638098" cy="638098"/>
          </a:xfrm>
          <a:prstGeom prst="rect">
            <a:avLst/>
          </a:prstGeom>
          <a:ln w="12700">
            <a:miter lim="400000"/>
          </a:ln>
        </p:spPr>
      </p:pic>
      <p:pic>
        <p:nvPicPr>
          <p:cNvPr id="1671" name="Bild" descr="Bild"/>
          <p:cNvPicPr>
            <a:picLocks noChangeAspect="1"/>
          </p:cNvPicPr>
          <p:nvPr/>
        </p:nvPicPr>
        <p:blipFill>
          <a:blip r:embed="rId18"/>
          <a:stretch>
            <a:fillRect/>
          </a:stretch>
        </p:blipFill>
        <p:spPr>
          <a:xfrm>
            <a:off x="7661495" y="1430615"/>
            <a:ext cx="638099" cy="638098"/>
          </a:xfrm>
          <a:prstGeom prst="rect">
            <a:avLst/>
          </a:prstGeom>
          <a:ln w="12700">
            <a:miter lim="400000"/>
          </a:ln>
        </p:spPr>
      </p:pic>
      <p:pic>
        <p:nvPicPr>
          <p:cNvPr id="1672" name="Bild" descr="Bild"/>
          <p:cNvPicPr>
            <a:picLocks noChangeAspect="1"/>
          </p:cNvPicPr>
          <p:nvPr/>
        </p:nvPicPr>
        <p:blipFill>
          <a:blip r:embed="rId19"/>
          <a:stretch>
            <a:fillRect/>
          </a:stretch>
        </p:blipFill>
        <p:spPr>
          <a:xfrm>
            <a:off x="7660538" y="2395036"/>
            <a:ext cx="640012" cy="640012"/>
          </a:xfrm>
          <a:prstGeom prst="rect">
            <a:avLst/>
          </a:prstGeom>
          <a:ln w="12700">
            <a:miter lim="400000"/>
          </a:ln>
        </p:spPr>
      </p:pic>
      <p:pic>
        <p:nvPicPr>
          <p:cNvPr id="1673" name="Bild" descr="Bild"/>
          <p:cNvPicPr>
            <a:picLocks noChangeAspect="1"/>
          </p:cNvPicPr>
          <p:nvPr/>
        </p:nvPicPr>
        <p:blipFill>
          <a:blip r:embed="rId20"/>
          <a:stretch>
            <a:fillRect/>
          </a:stretch>
        </p:blipFill>
        <p:spPr>
          <a:xfrm>
            <a:off x="8352445" y="1421168"/>
            <a:ext cx="1238193" cy="640012"/>
          </a:xfrm>
          <a:prstGeom prst="rect">
            <a:avLst/>
          </a:prstGeom>
          <a:ln w="12700">
            <a:miter lim="400000"/>
          </a:ln>
        </p:spPr>
      </p:pic>
      <p:pic>
        <p:nvPicPr>
          <p:cNvPr id="1674" name="Bild" descr="Bild"/>
          <p:cNvPicPr>
            <a:picLocks noChangeAspect="1"/>
          </p:cNvPicPr>
          <p:nvPr/>
        </p:nvPicPr>
        <p:blipFill>
          <a:blip r:embed="rId21"/>
          <a:stretch>
            <a:fillRect/>
          </a:stretch>
        </p:blipFill>
        <p:spPr>
          <a:xfrm>
            <a:off x="8360005" y="2402851"/>
            <a:ext cx="1223074" cy="632197"/>
          </a:xfrm>
          <a:prstGeom prst="rect">
            <a:avLst/>
          </a:prstGeom>
          <a:ln w="12700">
            <a:miter lim="400000"/>
          </a:ln>
        </p:spPr>
      </p:pic>
      <p:pic>
        <p:nvPicPr>
          <p:cNvPr id="1675" name="Bild" descr="Bild"/>
          <p:cNvPicPr>
            <a:picLocks noChangeAspect="1"/>
          </p:cNvPicPr>
          <p:nvPr/>
        </p:nvPicPr>
        <p:blipFill>
          <a:blip r:embed="rId22"/>
          <a:stretch>
            <a:fillRect/>
          </a:stretch>
        </p:blipFill>
        <p:spPr>
          <a:xfrm>
            <a:off x="9527106" y="2396112"/>
            <a:ext cx="640012" cy="640012"/>
          </a:xfrm>
          <a:prstGeom prst="rect">
            <a:avLst/>
          </a:prstGeom>
          <a:ln w="12700">
            <a:miter lim="400000"/>
          </a:ln>
        </p:spPr>
      </p:pic>
      <p:pic>
        <p:nvPicPr>
          <p:cNvPr id="1676" name="Bild" descr="Bild"/>
          <p:cNvPicPr>
            <a:picLocks noChangeAspect="1"/>
          </p:cNvPicPr>
          <p:nvPr/>
        </p:nvPicPr>
        <p:blipFill>
          <a:blip r:embed="rId14"/>
          <a:stretch>
            <a:fillRect/>
          </a:stretch>
        </p:blipFill>
        <p:spPr>
          <a:xfrm>
            <a:off x="9643491" y="1414822"/>
            <a:ext cx="1234489" cy="638098"/>
          </a:xfrm>
          <a:prstGeom prst="rect">
            <a:avLst/>
          </a:prstGeom>
          <a:ln w="12700">
            <a:miter lim="400000"/>
          </a:ln>
        </p:spPr>
      </p:pic>
      <p:pic>
        <p:nvPicPr>
          <p:cNvPr id="1677" name="Bild" descr="Bild"/>
          <p:cNvPicPr>
            <a:picLocks noChangeAspect="1"/>
          </p:cNvPicPr>
          <p:nvPr/>
        </p:nvPicPr>
        <p:blipFill>
          <a:blip r:embed="rId23"/>
          <a:stretch>
            <a:fillRect/>
          </a:stretch>
        </p:blipFill>
        <p:spPr>
          <a:xfrm>
            <a:off x="10232187" y="2398944"/>
            <a:ext cx="1836373" cy="640012"/>
          </a:xfrm>
          <a:prstGeom prst="rect">
            <a:avLst/>
          </a:prstGeom>
          <a:ln w="12700">
            <a:miter lim="400000"/>
          </a:ln>
        </p:spPr>
      </p:pic>
      <p:pic>
        <p:nvPicPr>
          <p:cNvPr id="1678" name="Bild" descr="Bild"/>
          <p:cNvPicPr>
            <a:picLocks noChangeAspect="1"/>
          </p:cNvPicPr>
          <p:nvPr/>
        </p:nvPicPr>
        <p:blipFill>
          <a:blip r:embed="rId24"/>
          <a:stretch>
            <a:fillRect/>
          </a:stretch>
        </p:blipFill>
        <p:spPr>
          <a:xfrm>
            <a:off x="7077136" y="3294985"/>
            <a:ext cx="1238192" cy="640012"/>
          </a:xfrm>
          <a:prstGeom prst="rect">
            <a:avLst/>
          </a:prstGeom>
          <a:ln w="12700">
            <a:miter lim="400000"/>
          </a:ln>
        </p:spPr>
      </p:pic>
      <p:pic>
        <p:nvPicPr>
          <p:cNvPr id="1679" name="Bild" descr="Bild"/>
          <p:cNvPicPr>
            <a:picLocks noChangeAspect="1"/>
          </p:cNvPicPr>
          <p:nvPr/>
        </p:nvPicPr>
        <p:blipFill>
          <a:blip r:embed="rId25"/>
          <a:stretch>
            <a:fillRect/>
          </a:stretch>
        </p:blipFill>
        <p:spPr>
          <a:xfrm>
            <a:off x="8270282" y="3294259"/>
            <a:ext cx="638098" cy="638098"/>
          </a:xfrm>
          <a:prstGeom prst="rect">
            <a:avLst/>
          </a:prstGeom>
          <a:ln w="12700">
            <a:miter lim="400000"/>
          </a:ln>
        </p:spPr>
      </p:pic>
      <p:pic>
        <p:nvPicPr>
          <p:cNvPr id="1680" name="Bild" descr="Bild"/>
          <p:cNvPicPr>
            <a:picLocks noChangeAspect="1"/>
          </p:cNvPicPr>
          <p:nvPr/>
        </p:nvPicPr>
        <p:blipFill>
          <a:blip r:embed="rId26"/>
          <a:stretch>
            <a:fillRect/>
          </a:stretch>
        </p:blipFill>
        <p:spPr>
          <a:xfrm>
            <a:off x="8974656" y="3300471"/>
            <a:ext cx="1238193" cy="640012"/>
          </a:xfrm>
          <a:prstGeom prst="rect">
            <a:avLst/>
          </a:prstGeom>
          <a:ln w="12700">
            <a:miter lim="400000"/>
          </a:ln>
        </p:spPr>
      </p:pic>
      <p:pic>
        <p:nvPicPr>
          <p:cNvPr id="1681" name="Bild" descr="Bild"/>
          <p:cNvPicPr>
            <a:picLocks noChangeAspect="1"/>
          </p:cNvPicPr>
          <p:nvPr/>
        </p:nvPicPr>
        <p:blipFill>
          <a:blip r:embed="rId27"/>
          <a:stretch>
            <a:fillRect/>
          </a:stretch>
        </p:blipFill>
        <p:spPr>
          <a:xfrm>
            <a:off x="10286817" y="3293302"/>
            <a:ext cx="1234490" cy="638098"/>
          </a:xfrm>
          <a:prstGeom prst="rect">
            <a:avLst/>
          </a:prstGeom>
          <a:ln w="12700">
            <a:miter lim="400000"/>
          </a:ln>
        </p:spPr>
      </p:pic>
      <p:pic>
        <p:nvPicPr>
          <p:cNvPr id="1682" name="Bild" descr="Bild"/>
          <p:cNvPicPr>
            <a:picLocks noChangeAspect="1"/>
          </p:cNvPicPr>
          <p:nvPr/>
        </p:nvPicPr>
        <p:blipFill>
          <a:blip r:embed="rId28"/>
          <a:stretch>
            <a:fillRect/>
          </a:stretch>
        </p:blipFill>
        <p:spPr>
          <a:xfrm>
            <a:off x="7078988" y="4250634"/>
            <a:ext cx="1234489" cy="638098"/>
          </a:xfrm>
          <a:prstGeom prst="rect">
            <a:avLst/>
          </a:prstGeom>
          <a:ln w="12700">
            <a:miter lim="400000"/>
          </a:ln>
        </p:spPr>
      </p:pic>
      <p:pic>
        <p:nvPicPr>
          <p:cNvPr id="1683" name="Bild" descr="Bild"/>
          <p:cNvPicPr>
            <a:picLocks noChangeAspect="1"/>
          </p:cNvPicPr>
          <p:nvPr/>
        </p:nvPicPr>
        <p:blipFill>
          <a:blip r:embed="rId29"/>
          <a:stretch>
            <a:fillRect/>
          </a:stretch>
        </p:blipFill>
        <p:spPr>
          <a:xfrm>
            <a:off x="8270282" y="4250635"/>
            <a:ext cx="638098" cy="638098"/>
          </a:xfrm>
          <a:prstGeom prst="rect">
            <a:avLst/>
          </a:prstGeom>
          <a:ln w="12700">
            <a:miter lim="400000"/>
          </a:ln>
        </p:spPr>
      </p:pic>
      <p:pic>
        <p:nvPicPr>
          <p:cNvPr id="1684" name="Bild" descr="Bild"/>
          <p:cNvPicPr>
            <a:picLocks noChangeAspect="1"/>
          </p:cNvPicPr>
          <p:nvPr/>
        </p:nvPicPr>
        <p:blipFill>
          <a:blip r:embed="rId26"/>
          <a:stretch>
            <a:fillRect/>
          </a:stretch>
        </p:blipFill>
        <p:spPr>
          <a:xfrm>
            <a:off x="8974656" y="4244547"/>
            <a:ext cx="1238193" cy="640012"/>
          </a:xfrm>
          <a:prstGeom prst="rect">
            <a:avLst/>
          </a:prstGeom>
          <a:ln w="12700">
            <a:miter lim="400000"/>
          </a:ln>
        </p:spPr>
      </p:pic>
      <p:pic>
        <p:nvPicPr>
          <p:cNvPr id="1685" name="Bild" descr="Bild"/>
          <p:cNvPicPr>
            <a:picLocks noChangeAspect="1"/>
          </p:cNvPicPr>
          <p:nvPr/>
        </p:nvPicPr>
        <p:blipFill>
          <a:blip r:embed="rId27"/>
          <a:stretch>
            <a:fillRect/>
          </a:stretch>
        </p:blipFill>
        <p:spPr>
          <a:xfrm>
            <a:off x="10276982" y="4255314"/>
            <a:ext cx="1234489" cy="638098"/>
          </a:xfrm>
          <a:prstGeom prst="rect">
            <a:avLst/>
          </a:prstGeom>
          <a:ln w="12700">
            <a:miter lim="400000"/>
          </a:ln>
        </p:spPr>
      </p:pic>
      <p:pic>
        <p:nvPicPr>
          <p:cNvPr id="1686" name="Bild" descr="Bild"/>
          <p:cNvPicPr>
            <a:picLocks noChangeAspect="1"/>
          </p:cNvPicPr>
          <p:nvPr/>
        </p:nvPicPr>
        <p:blipFill>
          <a:blip r:embed="rId30"/>
          <a:stretch>
            <a:fillRect/>
          </a:stretch>
        </p:blipFill>
        <p:spPr>
          <a:xfrm>
            <a:off x="8270282" y="5188807"/>
            <a:ext cx="638098" cy="638098"/>
          </a:xfrm>
          <a:prstGeom prst="rect">
            <a:avLst/>
          </a:prstGeom>
          <a:ln w="12700">
            <a:miter lim="400000"/>
          </a:ln>
        </p:spPr>
      </p:pic>
      <p:pic>
        <p:nvPicPr>
          <p:cNvPr id="1687" name="Bild" descr="Bild"/>
          <p:cNvPicPr>
            <a:picLocks noChangeAspect="1"/>
          </p:cNvPicPr>
          <p:nvPr/>
        </p:nvPicPr>
        <p:blipFill>
          <a:blip r:embed="rId31"/>
          <a:stretch>
            <a:fillRect/>
          </a:stretch>
        </p:blipFill>
        <p:spPr>
          <a:xfrm>
            <a:off x="8976508" y="5188807"/>
            <a:ext cx="1234490" cy="638098"/>
          </a:xfrm>
          <a:prstGeom prst="rect">
            <a:avLst/>
          </a:prstGeom>
          <a:ln w="12700">
            <a:miter lim="400000"/>
          </a:ln>
        </p:spPr>
      </p:pic>
      <p:pic>
        <p:nvPicPr>
          <p:cNvPr id="1688" name="Bild" descr="Bild"/>
          <p:cNvPicPr>
            <a:picLocks noChangeAspect="1"/>
          </p:cNvPicPr>
          <p:nvPr/>
        </p:nvPicPr>
        <p:blipFill>
          <a:blip r:embed="rId32"/>
          <a:stretch>
            <a:fillRect/>
          </a:stretch>
        </p:blipFill>
        <p:spPr>
          <a:xfrm>
            <a:off x="10136706" y="5193372"/>
            <a:ext cx="638098" cy="638098"/>
          </a:xfrm>
          <a:prstGeom prst="rect">
            <a:avLst/>
          </a:prstGeom>
          <a:ln w="12700">
            <a:miter lim="400000"/>
          </a:ln>
        </p:spPr>
      </p:pic>
      <p:pic>
        <p:nvPicPr>
          <p:cNvPr id="1689" name="Bild" descr="Bild"/>
          <p:cNvPicPr>
            <a:picLocks noChangeAspect="1"/>
          </p:cNvPicPr>
          <p:nvPr/>
        </p:nvPicPr>
        <p:blipFill>
          <a:blip r:embed="rId33"/>
          <a:stretch>
            <a:fillRect/>
          </a:stretch>
        </p:blipFill>
        <p:spPr>
          <a:xfrm>
            <a:off x="10860106" y="5188807"/>
            <a:ext cx="1234489" cy="638098"/>
          </a:xfrm>
          <a:prstGeom prst="rect">
            <a:avLst/>
          </a:prstGeom>
          <a:ln w="12700">
            <a:miter lim="400000"/>
          </a:ln>
        </p:spPr>
      </p:pic>
      <p:pic>
        <p:nvPicPr>
          <p:cNvPr id="1690" name="Bild" descr="Bild"/>
          <p:cNvPicPr>
            <a:picLocks noChangeAspect="1"/>
          </p:cNvPicPr>
          <p:nvPr/>
        </p:nvPicPr>
        <p:blipFill>
          <a:blip r:embed="rId34"/>
          <a:stretch>
            <a:fillRect/>
          </a:stretch>
        </p:blipFill>
        <p:spPr>
          <a:xfrm>
            <a:off x="12018365" y="5191216"/>
            <a:ext cx="638098" cy="638098"/>
          </a:xfrm>
          <a:prstGeom prst="rect">
            <a:avLst/>
          </a:prstGeom>
          <a:ln w="12700">
            <a:miter lim="400000"/>
          </a:ln>
        </p:spPr>
      </p:pic>
      <p:pic>
        <p:nvPicPr>
          <p:cNvPr id="1691" name="Bild" descr="Bild"/>
          <p:cNvPicPr>
            <a:picLocks noChangeAspect="1"/>
          </p:cNvPicPr>
          <p:nvPr/>
        </p:nvPicPr>
        <p:blipFill>
          <a:blip r:embed="rId35"/>
          <a:stretch>
            <a:fillRect/>
          </a:stretch>
        </p:blipFill>
        <p:spPr>
          <a:xfrm>
            <a:off x="7072799" y="6104318"/>
            <a:ext cx="1830881" cy="638098"/>
          </a:xfrm>
          <a:prstGeom prst="rect">
            <a:avLst/>
          </a:prstGeom>
          <a:ln w="12700">
            <a:miter lim="400000"/>
          </a:ln>
        </p:spPr>
      </p:pic>
      <p:pic>
        <p:nvPicPr>
          <p:cNvPr id="1692" name="Bild" descr="Bild"/>
          <p:cNvPicPr>
            <a:picLocks noChangeAspect="1"/>
          </p:cNvPicPr>
          <p:nvPr/>
        </p:nvPicPr>
        <p:blipFill>
          <a:blip r:embed="rId36"/>
          <a:stretch>
            <a:fillRect/>
          </a:stretch>
        </p:blipFill>
        <p:spPr>
          <a:xfrm>
            <a:off x="8841306" y="6104318"/>
            <a:ext cx="638098" cy="638098"/>
          </a:xfrm>
          <a:prstGeom prst="rect">
            <a:avLst/>
          </a:prstGeom>
          <a:ln w="12700">
            <a:miter lim="400000"/>
          </a:ln>
        </p:spPr>
      </p:pic>
      <p:pic>
        <p:nvPicPr>
          <p:cNvPr id="1693" name="Bild" descr="Bild"/>
          <p:cNvPicPr>
            <a:picLocks noChangeAspect="1"/>
          </p:cNvPicPr>
          <p:nvPr/>
        </p:nvPicPr>
        <p:blipFill>
          <a:blip r:embed="rId23"/>
          <a:stretch>
            <a:fillRect/>
          </a:stretch>
        </p:blipFill>
        <p:spPr>
          <a:xfrm>
            <a:off x="9562969" y="6108998"/>
            <a:ext cx="1836373" cy="640012"/>
          </a:xfrm>
          <a:prstGeom prst="rect">
            <a:avLst/>
          </a:prstGeom>
          <a:ln w="12700">
            <a:miter lim="400000"/>
          </a:ln>
        </p:spPr>
      </p:pic>
      <p:pic>
        <p:nvPicPr>
          <p:cNvPr id="1694" name="Bild" descr="Bild"/>
          <p:cNvPicPr>
            <a:picLocks noChangeAspect="1"/>
          </p:cNvPicPr>
          <p:nvPr/>
        </p:nvPicPr>
        <p:blipFill>
          <a:blip r:embed="rId37"/>
          <a:stretch>
            <a:fillRect/>
          </a:stretch>
        </p:blipFill>
        <p:spPr>
          <a:xfrm>
            <a:off x="11484196" y="6104318"/>
            <a:ext cx="1830881" cy="638098"/>
          </a:xfrm>
          <a:prstGeom prst="rect">
            <a:avLst/>
          </a:prstGeom>
          <a:ln w="12700">
            <a:miter lim="400000"/>
          </a:ln>
        </p:spPr>
      </p:pic>
      <p:pic>
        <p:nvPicPr>
          <p:cNvPr id="1695" name="Bild" descr="Bild"/>
          <p:cNvPicPr>
            <a:picLocks noChangeAspect="1"/>
          </p:cNvPicPr>
          <p:nvPr/>
        </p:nvPicPr>
        <p:blipFill>
          <a:blip r:embed="rId38"/>
          <a:stretch>
            <a:fillRect/>
          </a:stretch>
        </p:blipFill>
        <p:spPr>
          <a:xfrm>
            <a:off x="7072799" y="7026423"/>
            <a:ext cx="1836372" cy="640012"/>
          </a:xfrm>
          <a:prstGeom prst="rect">
            <a:avLst/>
          </a:prstGeom>
          <a:ln w="12700">
            <a:miter lim="400000"/>
          </a:ln>
        </p:spPr>
      </p:pic>
      <p:pic>
        <p:nvPicPr>
          <p:cNvPr id="1696" name="Bild" descr="Bild"/>
          <p:cNvPicPr>
            <a:picLocks noChangeAspect="1"/>
          </p:cNvPicPr>
          <p:nvPr/>
        </p:nvPicPr>
        <p:blipFill>
          <a:blip r:embed="rId39"/>
          <a:stretch>
            <a:fillRect/>
          </a:stretch>
        </p:blipFill>
        <p:spPr>
          <a:xfrm>
            <a:off x="8845133" y="7031207"/>
            <a:ext cx="630444" cy="630444"/>
          </a:xfrm>
          <a:prstGeom prst="rect">
            <a:avLst/>
          </a:prstGeom>
          <a:ln w="12700">
            <a:miter lim="400000"/>
          </a:ln>
        </p:spPr>
      </p:pic>
      <p:pic>
        <p:nvPicPr>
          <p:cNvPr id="1697" name="Bild" descr="Bild"/>
          <p:cNvPicPr>
            <a:picLocks noChangeAspect="1"/>
          </p:cNvPicPr>
          <p:nvPr/>
        </p:nvPicPr>
        <p:blipFill>
          <a:blip r:embed="rId23"/>
          <a:stretch>
            <a:fillRect/>
          </a:stretch>
        </p:blipFill>
        <p:spPr>
          <a:xfrm>
            <a:off x="9562969" y="7026423"/>
            <a:ext cx="1836373" cy="640012"/>
          </a:xfrm>
          <a:prstGeom prst="rect">
            <a:avLst/>
          </a:prstGeom>
          <a:ln w="12700">
            <a:miter lim="400000"/>
          </a:ln>
        </p:spPr>
      </p:pic>
      <p:pic>
        <p:nvPicPr>
          <p:cNvPr id="1698" name="Bild" descr="Bild"/>
          <p:cNvPicPr>
            <a:picLocks noChangeAspect="1"/>
          </p:cNvPicPr>
          <p:nvPr/>
        </p:nvPicPr>
        <p:blipFill>
          <a:blip r:embed="rId40"/>
          <a:stretch>
            <a:fillRect/>
          </a:stretch>
        </p:blipFill>
        <p:spPr>
          <a:xfrm>
            <a:off x="11472774" y="7027380"/>
            <a:ext cx="1830881" cy="638098"/>
          </a:xfrm>
          <a:prstGeom prst="rect">
            <a:avLst/>
          </a:prstGeom>
          <a:ln w="12700">
            <a:miter lim="400000"/>
          </a:ln>
        </p:spPr>
      </p:pic>
      <p:pic>
        <p:nvPicPr>
          <p:cNvPr id="1699" name="Bild" descr="Bild"/>
          <p:cNvPicPr>
            <a:picLocks noChangeAspect="1"/>
          </p:cNvPicPr>
          <p:nvPr/>
        </p:nvPicPr>
        <p:blipFill>
          <a:blip r:embed="rId41"/>
          <a:stretch>
            <a:fillRect/>
          </a:stretch>
        </p:blipFill>
        <p:spPr>
          <a:xfrm>
            <a:off x="7088694" y="7981575"/>
            <a:ext cx="1234489" cy="638098"/>
          </a:xfrm>
          <a:prstGeom prst="rect">
            <a:avLst/>
          </a:prstGeom>
          <a:ln w="12700">
            <a:miter lim="400000"/>
          </a:ln>
        </p:spPr>
      </p:pic>
      <p:pic>
        <p:nvPicPr>
          <p:cNvPr id="1700" name="Bild" descr="Bild"/>
          <p:cNvPicPr>
            <a:picLocks noChangeAspect="1"/>
          </p:cNvPicPr>
          <p:nvPr/>
        </p:nvPicPr>
        <p:blipFill>
          <a:blip r:embed="rId42"/>
          <a:stretch>
            <a:fillRect/>
          </a:stretch>
        </p:blipFill>
        <p:spPr>
          <a:xfrm>
            <a:off x="7085499" y="5190625"/>
            <a:ext cx="1227456" cy="634463"/>
          </a:xfrm>
          <a:prstGeom prst="rect">
            <a:avLst/>
          </a:prstGeom>
          <a:ln w="12700">
            <a:miter lim="400000"/>
          </a:ln>
        </p:spPr>
      </p:pic>
      <p:sp>
        <p:nvSpPr>
          <p:cNvPr id="1701" name="coole Musik/Texte"/>
          <p:cNvSpPr txBox="1"/>
          <p:nvPr/>
        </p:nvSpPr>
        <p:spPr>
          <a:xfrm>
            <a:off x="316889" y="577381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coole Musik/Texte</a:t>
            </a:r>
          </a:p>
        </p:txBody>
      </p:sp>
      <p:sp>
        <p:nvSpPr>
          <p:cNvPr id="1702" name="Ich liebe das!"/>
          <p:cNvSpPr txBox="1"/>
          <p:nvPr/>
        </p:nvSpPr>
        <p:spPr>
          <a:xfrm>
            <a:off x="316889" y="67082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liebe das!</a:t>
            </a:r>
          </a:p>
        </p:txBody>
      </p:sp>
      <p:sp>
        <p:nvSpPr>
          <p:cNvPr id="1703" name="Das ist meine Lieblings-Band/Lieblingssängerin."/>
          <p:cNvSpPr txBox="1"/>
          <p:nvPr/>
        </p:nvSpPr>
        <p:spPr>
          <a:xfrm>
            <a:off x="292036" y="7607300"/>
            <a:ext cx="446660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meine Lieblings-Band/Lieblingssängerin.</a:t>
            </a:r>
          </a:p>
        </p:txBody>
      </p:sp>
      <p:pic>
        <p:nvPicPr>
          <p:cNvPr id="1704" name="Bild" descr="Bild"/>
          <p:cNvPicPr>
            <a:picLocks noChangeAspect="1"/>
          </p:cNvPicPr>
          <p:nvPr/>
        </p:nvPicPr>
        <p:blipFill>
          <a:blip r:embed="rId4"/>
          <a:stretch>
            <a:fillRect/>
          </a:stretch>
        </p:blipFill>
        <p:spPr>
          <a:xfrm>
            <a:off x="288261" y="7943475"/>
            <a:ext cx="638098" cy="638098"/>
          </a:xfrm>
          <a:prstGeom prst="rect">
            <a:avLst/>
          </a:prstGeom>
          <a:ln w="12700">
            <a:miter lim="400000"/>
          </a:ln>
        </p:spPr>
      </p:pic>
      <p:pic>
        <p:nvPicPr>
          <p:cNvPr id="1705" name="Bild" descr="Bild"/>
          <p:cNvPicPr>
            <a:picLocks noChangeAspect="1"/>
          </p:cNvPicPr>
          <p:nvPr/>
        </p:nvPicPr>
        <p:blipFill>
          <a:blip r:embed="rId43"/>
          <a:stretch>
            <a:fillRect/>
          </a:stretch>
        </p:blipFill>
        <p:spPr>
          <a:xfrm>
            <a:off x="1018323" y="7949482"/>
            <a:ext cx="1234490" cy="638099"/>
          </a:xfrm>
          <a:prstGeom prst="rect">
            <a:avLst/>
          </a:prstGeom>
          <a:ln w="12700">
            <a:miter lim="400000"/>
          </a:ln>
        </p:spPr>
      </p:pic>
      <p:pic>
        <p:nvPicPr>
          <p:cNvPr id="1706" name="Bild" descr="Bild"/>
          <p:cNvPicPr>
            <a:picLocks noChangeAspect="1"/>
          </p:cNvPicPr>
          <p:nvPr/>
        </p:nvPicPr>
        <p:blipFill>
          <a:blip r:embed="rId44"/>
          <a:stretch>
            <a:fillRect/>
          </a:stretch>
        </p:blipFill>
        <p:spPr>
          <a:xfrm>
            <a:off x="2196630" y="7952641"/>
            <a:ext cx="638098" cy="638098"/>
          </a:xfrm>
          <a:prstGeom prst="rect">
            <a:avLst/>
          </a:prstGeom>
          <a:ln w="12700">
            <a:miter lim="400000"/>
          </a:ln>
        </p:spPr>
      </p:pic>
      <p:pic>
        <p:nvPicPr>
          <p:cNvPr id="1707" name="Bild" descr="Bild"/>
          <p:cNvPicPr>
            <a:picLocks noChangeAspect="1"/>
          </p:cNvPicPr>
          <p:nvPr/>
        </p:nvPicPr>
        <p:blipFill>
          <a:blip r:embed="rId45"/>
          <a:stretch>
            <a:fillRect/>
          </a:stretch>
        </p:blipFill>
        <p:spPr>
          <a:xfrm>
            <a:off x="2942628" y="7957770"/>
            <a:ext cx="1234490" cy="638098"/>
          </a:xfrm>
          <a:prstGeom prst="rect">
            <a:avLst/>
          </a:prstGeom>
          <a:ln w="12700">
            <a:miter lim="400000"/>
          </a:ln>
        </p:spPr>
      </p:pic>
      <p:pic>
        <p:nvPicPr>
          <p:cNvPr id="1708" name="Bild" descr="Bild"/>
          <p:cNvPicPr>
            <a:picLocks noChangeAspect="1"/>
          </p:cNvPicPr>
          <p:nvPr/>
        </p:nvPicPr>
        <p:blipFill>
          <a:blip r:embed="rId46"/>
          <a:srcRect l="48578"/>
          <a:stretch>
            <a:fillRect/>
          </a:stretch>
        </p:blipFill>
        <p:spPr>
          <a:xfrm>
            <a:off x="6066387" y="7957770"/>
            <a:ext cx="634668" cy="637969"/>
          </a:xfrm>
          <a:prstGeom prst="rect">
            <a:avLst/>
          </a:prstGeom>
          <a:ln w="12700">
            <a:miter lim="400000"/>
          </a:ln>
        </p:spPr>
      </p:pic>
      <p:pic>
        <p:nvPicPr>
          <p:cNvPr id="1709" name="Bild" descr="Bild"/>
          <p:cNvPicPr>
            <a:picLocks noChangeAspect="1"/>
          </p:cNvPicPr>
          <p:nvPr/>
        </p:nvPicPr>
        <p:blipFill>
          <a:blip r:embed="rId47"/>
          <a:stretch>
            <a:fillRect/>
          </a:stretch>
        </p:blipFill>
        <p:spPr>
          <a:xfrm>
            <a:off x="3393659" y="7886369"/>
            <a:ext cx="231054" cy="233135"/>
          </a:xfrm>
          <a:prstGeom prst="rect">
            <a:avLst/>
          </a:prstGeom>
          <a:ln w="12700">
            <a:miter lim="400000"/>
          </a:ln>
        </p:spPr>
      </p:pic>
      <p:pic>
        <p:nvPicPr>
          <p:cNvPr id="1710" name="Bild" descr="Bild"/>
          <p:cNvPicPr>
            <a:picLocks noChangeAspect="1"/>
          </p:cNvPicPr>
          <p:nvPr/>
        </p:nvPicPr>
        <p:blipFill>
          <a:blip r:embed="rId45"/>
          <a:stretch>
            <a:fillRect/>
          </a:stretch>
        </p:blipFill>
        <p:spPr>
          <a:xfrm>
            <a:off x="4869467" y="7957770"/>
            <a:ext cx="1234489" cy="638098"/>
          </a:xfrm>
          <a:prstGeom prst="rect">
            <a:avLst/>
          </a:prstGeom>
          <a:ln w="12700">
            <a:miter lim="400000"/>
          </a:ln>
        </p:spPr>
      </p:pic>
      <p:pic>
        <p:nvPicPr>
          <p:cNvPr id="1711" name="Bild" descr="Bild"/>
          <p:cNvPicPr>
            <a:picLocks noChangeAspect="1"/>
          </p:cNvPicPr>
          <p:nvPr/>
        </p:nvPicPr>
        <p:blipFill>
          <a:blip r:embed="rId48"/>
          <a:srcRect l="48395"/>
          <a:stretch>
            <a:fillRect/>
          </a:stretch>
        </p:blipFill>
        <p:spPr>
          <a:xfrm>
            <a:off x="4132065" y="7956136"/>
            <a:ext cx="637182" cy="638234"/>
          </a:xfrm>
          <a:prstGeom prst="rect">
            <a:avLst/>
          </a:prstGeom>
          <a:ln w="12700">
            <a:miter lim="400000"/>
          </a:ln>
        </p:spPr>
      </p:pic>
      <p:sp>
        <p:nvSpPr>
          <p:cNvPr id="1712" name="Das ist mein Lieblingslied/Lieblingssänger."/>
          <p:cNvSpPr txBox="1"/>
          <p:nvPr/>
        </p:nvSpPr>
        <p:spPr>
          <a:xfrm>
            <a:off x="268016" y="858772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mein Lieblingslied/Lieblingssänger.</a:t>
            </a:r>
          </a:p>
        </p:txBody>
      </p:sp>
      <p:pic>
        <p:nvPicPr>
          <p:cNvPr id="1713" name="Bild" descr="Bild"/>
          <p:cNvPicPr>
            <a:picLocks noChangeAspect="1"/>
          </p:cNvPicPr>
          <p:nvPr/>
        </p:nvPicPr>
        <p:blipFill>
          <a:blip r:embed="rId4"/>
          <a:stretch>
            <a:fillRect/>
          </a:stretch>
        </p:blipFill>
        <p:spPr>
          <a:xfrm>
            <a:off x="288261" y="8914129"/>
            <a:ext cx="638098" cy="638098"/>
          </a:xfrm>
          <a:prstGeom prst="rect">
            <a:avLst/>
          </a:prstGeom>
          <a:ln w="12700">
            <a:miter lim="400000"/>
          </a:ln>
        </p:spPr>
      </p:pic>
      <p:pic>
        <p:nvPicPr>
          <p:cNvPr id="1714" name="Bild" descr="Bild"/>
          <p:cNvPicPr>
            <a:picLocks noChangeAspect="1"/>
          </p:cNvPicPr>
          <p:nvPr/>
        </p:nvPicPr>
        <p:blipFill>
          <a:blip r:embed="rId49"/>
          <a:stretch>
            <a:fillRect/>
          </a:stretch>
        </p:blipFill>
        <p:spPr>
          <a:xfrm>
            <a:off x="1018323" y="8914129"/>
            <a:ext cx="1234490" cy="638098"/>
          </a:xfrm>
          <a:prstGeom prst="rect">
            <a:avLst/>
          </a:prstGeom>
          <a:ln w="12700">
            <a:miter lim="400000"/>
          </a:ln>
        </p:spPr>
      </p:pic>
      <p:pic>
        <p:nvPicPr>
          <p:cNvPr id="1715" name="Bild" descr="Bild"/>
          <p:cNvPicPr>
            <a:picLocks noChangeAspect="1"/>
          </p:cNvPicPr>
          <p:nvPr/>
        </p:nvPicPr>
        <p:blipFill>
          <a:blip r:embed="rId45"/>
          <a:stretch>
            <a:fillRect/>
          </a:stretch>
        </p:blipFill>
        <p:spPr>
          <a:xfrm>
            <a:off x="2364651" y="8914129"/>
            <a:ext cx="1234489" cy="638098"/>
          </a:xfrm>
          <a:prstGeom prst="rect">
            <a:avLst/>
          </a:prstGeom>
          <a:ln w="12700">
            <a:miter lim="400000"/>
          </a:ln>
        </p:spPr>
      </p:pic>
      <p:pic>
        <p:nvPicPr>
          <p:cNvPr id="1716" name="Bild" descr="Bild"/>
          <p:cNvPicPr>
            <a:picLocks noChangeAspect="1"/>
          </p:cNvPicPr>
          <p:nvPr/>
        </p:nvPicPr>
        <p:blipFill>
          <a:blip r:embed="rId47"/>
          <a:stretch>
            <a:fillRect/>
          </a:stretch>
        </p:blipFill>
        <p:spPr>
          <a:xfrm>
            <a:off x="2853782" y="8838869"/>
            <a:ext cx="231054" cy="233135"/>
          </a:xfrm>
          <a:prstGeom prst="rect">
            <a:avLst/>
          </a:prstGeom>
          <a:ln w="12700">
            <a:miter lim="400000"/>
          </a:ln>
        </p:spPr>
      </p:pic>
      <p:pic>
        <p:nvPicPr>
          <p:cNvPr id="1717" name="Bild" descr="Bild"/>
          <p:cNvPicPr>
            <a:picLocks noChangeAspect="1"/>
          </p:cNvPicPr>
          <p:nvPr/>
        </p:nvPicPr>
        <p:blipFill>
          <a:blip r:embed="rId47"/>
          <a:stretch>
            <a:fillRect/>
          </a:stretch>
        </p:blipFill>
        <p:spPr>
          <a:xfrm>
            <a:off x="5344261" y="7886369"/>
            <a:ext cx="231054" cy="233135"/>
          </a:xfrm>
          <a:prstGeom prst="rect">
            <a:avLst/>
          </a:prstGeom>
          <a:ln w="12700">
            <a:miter lim="400000"/>
          </a:ln>
        </p:spPr>
      </p:pic>
      <p:pic>
        <p:nvPicPr>
          <p:cNvPr id="1718" name="Bild" descr="Bild"/>
          <p:cNvPicPr>
            <a:picLocks noChangeAspect="1"/>
          </p:cNvPicPr>
          <p:nvPr/>
        </p:nvPicPr>
        <p:blipFill>
          <a:blip r:embed="rId45"/>
          <a:stretch>
            <a:fillRect/>
          </a:stretch>
        </p:blipFill>
        <p:spPr>
          <a:xfrm>
            <a:off x="4315198" y="8914129"/>
            <a:ext cx="1234490" cy="638098"/>
          </a:xfrm>
          <a:prstGeom prst="rect">
            <a:avLst/>
          </a:prstGeom>
          <a:ln w="12700">
            <a:miter lim="400000"/>
          </a:ln>
        </p:spPr>
      </p:pic>
      <p:pic>
        <p:nvPicPr>
          <p:cNvPr id="1719" name="Bild" descr="Bild"/>
          <p:cNvPicPr>
            <a:picLocks noChangeAspect="1"/>
          </p:cNvPicPr>
          <p:nvPr/>
        </p:nvPicPr>
        <p:blipFill>
          <a:blip r:embed="rId50"/>
          <a:srcRect l="48425"/>
          <a:stretch>
            <a:fillRect/>
          </a:stretch>
        </p:blipFill>
        <p:spPr>
          <a:xfrm>
            <a:off x="3555073" y="8914129"/>
            <a:ext cx="636542" cy="637951"/>
          </a:xfrm>
          <a:prstGeom prst="rect">
            <a:avLst/>
          </a:prstGeom>
          <a:ln w="12700">
            <a:miter lim="400000"/>
          </a:ln>
        </p:spPr>
      </p:pic>
      <p:pic>
        <p:nvPicPr>
          <p:cNvPr id="1720" name="Bild" descr="Bild"/>
          <p:cNvPicPr>
            <a:picLocks noChangeAspect="1"/>
          </p:cNvPicPr>
          <p:nvPr/>
        </p:nvPicPr>
        <p:blipFill>
          <a:blip r:embed="rId51"/>
          <a:srcRect l="48427"/>
          <a:stretch>
            <a:fillRect/>
          </a:stretch>
        </p:blipFill>
        <p:spPr>
          <a:xfrm>
            <a:off x="5499850" y="8913296"/>
            <a:ext cx="638129" cy="639567"/>
          </a:xfrm>
          <a:prstGeom prst="rect">
            <a:avLst/>
          </a:prstGeom>
          <a:ln w="12700">
            <a:miter lim="400000"/>
          </a:ln>
        </p:spPr>
      </p:pic>
      <p:pic>
        <p:nvPicPr>
          <p:cNvPr id="1721" name="Bild" descr="Bild"/>
          <p:cNvPicPr>
            <a:picLocks noChangeAspect="1"/>
          </p:cNvPicPr>
          <p:nvPr/>
        </p:nvPicPr>
        <p:blipFill>
          <a:blip r:embed="rId47"/>
          <a:stretch>
            <a:fillRect/>
          </a:stretch>
        </p:blipFill>
        <p:spPr>
          <a:xfrm>
            <a:off x="4778929" y="8838869"/>
            <a:ext cx="231054" cy="233135"/>
          </a:xfrm>
          <a:prstGeom prst="rect">
            <a:avLst/>
          </a:prstGeom>
          <a:ln w="12700">
            <a:miter lim="400000"/>
          </a:ln>
        </p:spPr>
      </p:pic>
      <p:pic>
        <p:nvPicPr>
          <p:cNvPr id="1722" name="Bild" descr="Bild"/>
          <p:cNvPicPr>
            <a:picLocks noChangeAspect="1"/>
          </p:cNvPicPr>
          <p:nvPr/>
        </p:nvPicPr>
        <p:blipFill>
          <a:blip r:embed="rId52"/>
          <a:stretch>
            <a:fillRect/>
          </a:stretch>
        </p:blipFill>
        <p:spPr>
          <a:xfrm>
            <a:off x="298926" y="6098885"/>
            <a:ext cx="1234489" cy="638098"/>
          </a:xfrm>
          <a:prstGeom prst="rect">
            <a:avLst/>
          </a:prstGeom>
          <a:ln w="12700">
            <a:miter lim="400000"/>
          </a:ln>
        </p:spPr>
      </p:pic>
      <p:pic>
        <p:nvPicPr>
          <p:cNvPr id="1723" name="Bild" descr="Bild"/>
          <p:cNvPicPr>
            <a:picLocks noChangeAspect="1"/>
          </p:cNvPicPr>
          <p:nvPr/>
        </p:nvPicPr>
        <p:blipFill>
          <a:blip r:embed="rId53"/>
          <a:stretch>
            <a:fillRect/>
          </a:stretch>
        </p:blipFill>
        <p:spPr>
          <a:xfrm>
            <a:off x="1485928" y="6100143"/>
            <a:ext cx="638099" cy="638098"/>
          </a:xfrm>
          <a:prstGeom prst="rect">
            <a:avLst/>
          </a:prstGeom>
          <a:ln w="12700">
            <a:miter lim="400000"/>
          </a:ln>
        </p:spPr>
      </p:pic>
      <p:pic>
        <p:nvPicPr>
          <p:cNvPr id="1724" name="Bild" descr="Bild"/>
          <p:cNvPicPr>
            <a:picLocks noChangeAspect="1"/>
          </p:cNvPicPr>
          <p:nvPr/>
        </p:nvPicPr>
        <p:blipFill>
          <a:blip r:embed="rId54"/>
          <a:stretch>
            <a:fillRect/>
          </a:stretch>
        </p:blipFill>
        <p:spPr>
          <a:xfrm>
            <a:off x="2233182" y="6101835"/>
            <a:ext cx="1223074" cy="632198"/>
          </a:xfrm>
          <a:prstGeom prst="rect">
            <a:avLst/>
          </a:prstGeom>
          <a:ln w="12700">
            <a:miter lim="400000"/>
          </a:ln>
        </p:spPr>
      </p:pic>
      <p:pic>
        <p:nvPicPr>
          <p:cNvPr id="1725" name="Bild" descr="Bild"/>
          <p:cNvPicPr>
            <a:picLocks noChangeAspect="1"/>
          </p:cNvPicPr>
          <p:nvPr/>
        </p:nvPicPr>
        <p:blipFill>
          <a:blip r:embed="rId55"/>
          <a:stretch>
            <a:fillRect/>
          </a:stretch>
        </p:blipFill>
        <p:spPr>
          <a:xfrm>
            <a:off x="3566013" y="6088171"/>
            <a:ext cx="1234490" cy="638098"/>
          </a:xfrm>
          <a:prstGeom prst="rect">
            <a:avLst/>
          </a:prstGeom>
          <a:ln w="12700">
            <a:miter lim="400000"/>
          </a:ln>
        </p:spPr>
      </p:pic>
      <p:pic>
        <p:nvPicPr>
          <p:cNvPr id="1726" name="Bild" descr="Bild"/>
          <p:cNvPicPr>
            <a:picLocks noChangeAspect="1"/>
          </p:cNvPicPr>
          <p:nvPr/>
        </p:nvPicPr>
        <p:blipFill>
          <a:blip r:embed="rId56"/>
          <a:stretch>
            <a:fillRect/>
          </a:stretch>
        </p:blipFill>
        <p:spPr>
          <a:xfrm>
            <a:off x="4747667" y="6086619"/>
            <a:ext cx="638099" cy="638098"/>
          </a:xfrm>
          <a:prstGeom prst="rect">
            <a:avLst/>
          </a:prstGeom>
          <a:ln w="12700">
            <a:miter lim="400000"/>
          </a:ln>
        </p:spPr>
      </p:pic>
      <p:pic>
        <p:nvPicPr>
          <p:cNvPr id="1727" name="Bild" descr="Bild"/>
          <p:cNvPicPr>
            <a:picLocks noChangeAspect="1"/>
          </p:cNvPicPr>
          <p:nvPr/>
        </p:nvPicPr>
        <p:blipFill>
          <a:blip r:embed="rId57"/>
          <a:stretch>
            <a:fillRect/>
          </a:stretch>
        </p:blipFill>
        <p:spPr>
          <a:xfrm>
            <a:off x="290139" y="6998961"/>
            <a:ext cx="1836372" cy="640012"/>
          </a:xfrm>
          <a:prstGeom prst="rect">
            <a:avLst/>
          </a:prstGeom>
          <a:ln w="12700">
            <a:miter lim="400000"/>
          </a:ln>
        </p:spPr>
      </p:pic>
      <p:pic>
        <p:nvPicPr>
          <p:cNvPr id="1728" name="Bild" descr="Bild"/>
          <p:cNvPicPr>
            <a:picLocks noChangeAspect="1"/>
          </p:cNvPicPr>
          <p:nvPr/>
        </p:nvPicPr>
        <p:blipFill>
          <a:blip r:embed="rId3"/>
          <a:stretch>
            <a:fillRect/>
          </a:stretch>
        </p:blipFill>
        <p:spPr>
          <a:xfrm>
            <a:off x="2231690" y="7000861"/>
            <a:ext cx="638098" cy="638098"/>
          </a:xfrm>
          <a:prstGeom prst="rect">
            <a:avLst/>
          </a:prstGeom>
          <a:ln w="12700">
            <a:miter lim="400000"/>
          </a:ln>
        </p:spPr>
      </p:pic>
      <p:pic>
        <p:nvPicPr>
          <p:cNvPr id="1729" name="Bild" descr="Bild"/>
          <p:cNvPicPr>
            <a:picLocks noChangeAspect="1"/>
          </p:cNvPicPr>
          <p:nvPr/>
        </p:nvPicPr>
        <p:blipFill>
          <a:blip r:embed="rId58"/>
          <a:stretch>
            <a:fillRect/>
          </a:stretch>
        </p:blipFill>
        <p:spPr>
          <a:xfrm>
            <a:off x="2817444" y="7000681"/>
            <a:ext cx="640305" cy="640304"/>
          </a:xfrm>
          <a:prstGeom prst="rect">
            <a:avLst/>
          </a:prstGeom>
          <a:ln w="12700">
            <a:miter lim="400000"/>
          </a:ln>
        </p:spPr>
      </p:pic>
      <p:pic>
        <p:nvPicPr>
          <p:cNvPr id="1730" name="Bild" descr="Bild"/>
          <p:cNvPicPr>
            <a:picLocks noChangeAspect="1"/>
          </p:cNvPicPr>
          <p:nvPr/>
        </p:nvPicPr>
        <p:blipFill>
          <a:blip r:embed="rId59"/>
          <a:stretch>
            <a:fillRect/>
          </a:stretch>
        </p:blipFill>
        <p:spPr>
          <a:xfrm>
            <a:off x="1024031" y="2315121"/>
            <a:ext cx="1223074" cy="632197"/>
          </a:xfrm>
          <a:prstGeom prst="rect">
            <a:avLst/>
          </a:prstGeom>
          <a:ln w="12700">
            <a:miter lim="400000"/>
          </a:ln>
        </p:spPr>
      </p:pic>
      <p:pic>
        <p:nvPicPr>
          <p:cNvPr id="1731" name="Bild" descr="Bild"/>
          <p:cNvPicPr>
            <a:picLocks noChangeAspect="1"/>
          </p:cNvPicPr>
          <p:nvPr/>
        </p:nvPicPr>
        <p:blipFill>
          <a:blip r:embed="rId60"/>
          <a:srcRect l="48479"/>
          <a:stretch>
            <a:fillRect/>
          </a:stretch>
        </p:blipFill>
        <p:spPr>
          <a:xfrm>
            <a:off x="2198575" y="2315121"/>
            <a:ext cx="634339" cy="636417"/>
          </a:xfrm>
          <a:prstGeom prst="rect">
            <a:avLst/>
          </a:prstGeom>
          <a:ln w="12700">
            <a:miter lim="400000"/>
          </a:ln>
        </p:spPr>
      </p:pic>
      <p:pic>
        <p:nvPicPr>
          <p:cNvPr id="1732" name="Bild" descr="Bild"/>
          <p:cNvPicPr>
            <a:picLocks noChangeAspect="1"/>
          </p:cNvPicPr>
          <p:nvPr/>
        </p:nvPicPr>
        <p:blipFill>
          <a:blip r:embed="rId47"/>
          <a:stretch>
            <a:fillRect/>
          </a:stretch>
        </p:blipFill>
        <p:spPr>
          <a:xfrm>
            <a:off x="1482054" y="2279542"/>
            <a:ext cx="231054" cy="233136"/>
          </a:xfrm>
          <a:prstGeom prst="rect">
            <a:avLst/>
          </a:prstGeom>
          <a:ln w="12700">
            <a:miter lim="400000"/>
          </a:ln>
        </p:spPr>
      </p:pic>
      <p:sp>
        <p:nvSpPr>
          <p:cNvPr id="1733" name="lustiges/doofes Lied"/>
          <p:cNvSpPr txBox="1"/>
          <p:nvPr/>
        </p:nvSpPr>
        <p:spPr>
          <a:xfrm>
            <a:off x="316889" y="39184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lustiges/doofes Lied</a:t>
            </a:r>
          </a:p>
        </p:txBody>
      </p:sp>
      <p:pic>
        <p:nvPicPr>
          <p:cNvPr id="1734" name="Bild" descr="Bild"/>
          <p:cNvPicPr>
            <a:picLocks noChangeAspect="1"/>
          </p:cNvPicPr>
          <p:nvPr/>
        </p:nvPicPr>
        <p:blipFill>
          <a:blip r:embed="rId61"/>
          <a:stretch>
            <a:fillRect/>
          </a:stretch>
        </p:blipFill>
        <p:spPr>
          <a:xfrm>
            <a:off x="1024031" y="3304356"/>
            <a:ext cx="1223074" cy="632198"/>
          </a:xfrm>
          <a:prstGeom prst="rect">
            <a:avLst/>
          </a:prstGeom>
          <a:ln w="12700">
            <a:miter lim="400000"/>
          </a:ln>
        </p:spPr>
      </p:pic>
      <p:pic>
        <p:nvPicPr>
          <p:cNvPr id="1735" name="Bild" descr="Bild"/>
          <p:cNvPicPr>
            <a:picLocks noChangeAspect="1"/>
          </p:cNvPicPr>
          <p:nvPr/>
        </p:nvPicPr>
        <p:blipFill>
          <a:blip r:embed="rId4"/>
          <a:stretch>
            <a:fillRect/>
          </a:stretch>
        </p:blipFill>
        <p:spPr>
          <a:xfrm>
            <a:off x="284815" y="3293302"/>
            <a:ext cx="638098" cy="638098"/>
          </a:xfrm>
          <a:prstGeom prst="rect">
            <a:avLst/>
          </a:prstGeom>
          <a:ln w="12700">
            <a:miter lim="400000"/>
          </a:ln>
        </p:spPr>
      </p:pic>
      <p:pic>
        <p:nvPicPr>
          <p:cNvPr id="1736" name="Bild" descr="Bild"/>
          <p:cNvPicPr>
            <a:picLocks noChangeAspect="1"/>
          </p:cNvPicPr>
          <p:nvPr/>
        </p:nvPicPr>
        <p:blipFill>
          <a:blip r:embed="rId47"/>
          <a:stretch>
            <a:fillRect/>
          </a:stretch>
        </p:blipFill>
        <p:spPr>
          <a:xfrm>
            <a:off x="1507454" y="3254194"/>
            <a:ext cx="231054" cy="233135"/>
          </a:xfrm>
          <a:prstGeom prst="rect">
            <a:avLst/>
          </a:prstGeom>
          <a:ln w="12700">
            <a:miter lim="400000"/>
          </a:ln>
        </p:spPr>
      </p:pic>
      <p:pic>
        <p:nvPicPr>
          <p:cNvPr id="1737" name="Bild" descr="Bild"/>
          <p:cNvPicPr>
            <a:picLocks noChangeAspect="1"/>
          </p:cNvPicPr>
          <p:nvPr/>
        </p:nvPicPr>
        <p:blipFill>
          <a:blip r:embed="rId62"/>
          <a:srcRect l="48540"/>
          <a:stretch>
            <a:fillRect/>
          </a:stretch>
        </p:blipFill>
        <p:spPr>
          <a:xfrm>
            <a:off x="2208632" y="3303894"/>
            <a:ext cx="633575" cy="63640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 name="Beim Musikhören"/>
          <p:cNvSpPr txBox="1">
            <a:spLocks noGrp="1"/>
          </p:cNvSpPr>
          <p:nvPr>
            <p:ph type="title"/>
          </p:nvPr>
        </p:nvSpPr>
        <p:spPr>
          <a:xfrm>
            <a:off x="145882" y="-4892"/>
            <a:ext cx="12783637" cy="1088282"/>
          </a:xfrm>
          <a:prstGeom prst="rect">
            <a:avLst/>
          </a:prstGeom>
        </p:spPr>
        <p:txBody>
          <a:bodyPr/>
          <a:lstStyle>
            <a:lvl1pPr algn="l">
              <a:defRPr sz="3200">
                <a:latin typeface="ABeZeh"/>
                <a:ea typeface="ABeZeh"/>
                <a:cs typeface="ABeZeh"/>
                <a:sym typeface="ABeZeh"/>
              </a:defRPr>
            </a:lvl1pPr>
          </a:lstStyle>
          <a:p>
            <a:r>
              <a:t>Beim Musikhören</a:t>
            </a:r>
          </a:p>
        </p:txBody>
      </p:sp>
      <p:sp>
        <p:nvSpPr>
          <p:cNvPr id="1740" name="Rechteck"/>
          <p:cNvSpPr/>
          <p:nvPr/>
        </p:nvSpPr>
        <p:spPr>
          <a:xfrm>
            <a:off x="137171" y="1026739"/>
            <a:ext cx="6715075"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41" name="Rechteck"/>
          <p:cNvSpPr/>
          <p:nvPr/>
        </p:nvSpPr>
        <p:spPr>
          <a:xfrm>
            <a:off x="6934200" y="1026739"/>
            <a:ext cx="6715074"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42" name="Magst du die Musik?"/>
          <p:cNvSpPr txBox="1"/>
          <p:nvPr/>
        </p:nvSpPr>
        <p:spPr>
          <a:xfrm>
            <a:off x="276765" y="10908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Magst du die Musik?</a:t>
            </a:r>
          </a:p>
        </p:txBody>
      </p:sp>
      <p:sp>
        <p:nvSpPr>
          <p:cNvPr id="1743" name="Gefällt dir das Lied?"/>
          <p:cNvSpPr txBox="1"/>
          <p:nvPr/>
        </p:nvSpPr>
        <p:spPr>
          <a:xfrm>
            <a:off x="260847" y="204552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Gefällt dir das Lied?</a:t>
            </a:r>
          </a:p>
        </p:txBody>
      </p:sp>
      <p:sp>
        <p:nvSpPr>
          <p:cNvPr id="1744" name="Was denkst du?"/>
          <p:cNvSpPr txBox="1"/>
          <p:nvPr/>
        </p:nvSpPr>
        <p:spPr>
          <a:xfrm>
            <a:off x="276765" y="30002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denkst du?</a:t>
            </a:r>
          </a:p>
        </p:txBody>
      </p:sp>
      <p:sp>
        <p:nvSpPr>
          <p:cNvPr id="1745" name="Möchtest du tanzen?"/>
          <p:cNvSpPr txBox="1"/>
          <p:nvPr/>
        </p:nvSpPr>
        <p:spPr>
          <a:xfrm>
            <a:off x="268949" y="39884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Möchtest du tanzen?</a:t>
            </a:r>
          </a:p>
        </p:txBody>
      </p:sp>
      <p:sp>
        <p:nvSpPr>
          <p:cNvPr id="1746" name="Stell (das) Radio an."/>
          <p:cNvSpPr txBox="1"/>
          <p:nvPr/>
        </p:nvSpPr>
        <p:spPr>
          <a:xfrm>
            <a:off x="7041004" y="106466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Stell (das) Radio an.</a:t>
            </a:r>
          </a:p>
        </p:txBody>
      </p:sp>
      <p:sp>
        <p:nvSpPr>
          <p:cNvPr id="1747" name="Stell (das) Radio aus."/>
          <p:cNvSpPr txBox="1"/>
          <p:nvPr/>
        </p:nvSpPr>
        <p:spPr>
          <a:xfrm>
            <a:off x="7025086" y="204476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Stell (das) Radio aus.</a:t>
            </a:r>
          </a:p>
        </p:txBody>
      </p:sp>
      <p:sp>
        <p:nvSpPr>
          <p:cNvPr id="1748" name="Bitte lauter/leiser."/>
          <p:cNvSpPr txBox="1"/>
          <p:nvPr/>
        </p:nvSpPr>
        <p:spPr>
          <a:xfrm>
            <a:off x="7041004" y="299945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lauter/leiser.</a:t>
            </a:r>
          </a:p>
        </p:txBody>
      </p:sp>
      <p:sp>
        <p:nvSpPr>
          <p:cNvPr id="1749" name="Ich möchte Lied Nummer (2) hören."/>
          <p:cNvSpPr txBox="1"/>
          <p:nvPr/>
        </p:nvSpPr>
        <p:spPr>
          <a:xfrm>
            <a:off x="7033188" y="394959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Lied Nummer (2) hören.</a:t>
            </a:r>
          </a:p>
        </p:txBody>
      </p:sp>
      <p:sp>
        <p:nvSpPr>
          <p:cNvPr id="1750" name="Gib mir (die) CD."/>
          <p:cNvSpPr txBox="1"/>
          <p:nvPr/>
        </p:nvSpPr>
        <p:spPr>
          <a:xfrm>
            <a:off x="7033188" y="490292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 (die) CD.</a:t>
            </a:r>
          </a:p>
        </p:txBody>
      </p:sp>
      <p:sp>
        <p:nvSpPr>
          <p:cNvPr id="1751"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1752" name="Um etwas bitten"/>
          <p:cNvSpPr txBox="1"/>
          <p:nvPr/>
        </p:nvSpPr>
        <p:spPr>
          <a:xfrm>
            <a:off x="11775801"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1753" name="Bild" descr="Bild"/>
          <p:cNvPicPr>
            <a:picLocks noChangeAspect="1"/>
          </p:cNvPicPr>
          <p:nvPr/>
        </p:nvPicPr>
        <p:blipFill>
          <a:blip r:embed="rId2"/>
          <a:stretch>
            <a:fillRect/>
          </a:stretch>
        </p:blipFill>
        <p:spPr>
          <a:xfrm>
            <a:off x="12651264" y="145687"/>
            <a:ext cx="955205" cy="796907"/>
          </a:xfrm>
          <a:prstGeom prst="rect">
            <a:avLst/>
          </a:prstGeom>
          <a:ln w="12700">
            <a:miter lim="400000"/>
          </a:ln>
        </p:spPr>
      </p:pic>
      <p:pic>
        <p:nvPicPr>
          <p:cNvPr id="1754" name="Bild" descr="Bild"/>
          <p:cNvPicPr>
            <a:picLocks noChangeAspect="1"/>
          </p:cNvPicPr>
          <p:nvPr/>
        </p:nvPicPr>
        <p:blipFill>
          <a:blip r:embed="rId3"/>
          <a:stretch>
            <a:fillRect/>
          </a:stretch>
        </p:blipFill>
        <p:spPr>
          <a:xfrm>
            <a:off x="7053157" y="3332596"/>
            <a:ext cx="1234489" cy="638098"/>
          </a:xfrm>
          <a:prstGeom prst="rect">
            <a:avLst/>
          </a:prstGeom>
          <a:ln w="12700">
            <a:miter lim="400000"/>
          </a:ln>
        </p:spPr>
      </p:pic>
      <p:pic>
        <p:nvPicPr>
          <p:cNvPr id="1755" name="Bild" descr="Bild"/>
          <p:cNvPicPr>
            <a:picLocks noChangeAspect="1"/>
          </p:cNvPicPr>
          <p:nvPr/>
        </p:nvPicPr>
        <p:blipFill>
          <a:blip r:embed="rId4"/>
          <a:stretch>
            <a:fillRect/>
          </a:stretch>
        </p:blipFill>
        <p:spPr>
          <a:xfrm>
            <a:off x="259223" y="3348096"/>
            <a:ext cx="1234489" cy="638098"/>
          </a:xfrm>
          <a:prstGeom prst="rect">
            <a:avLst/>
          </a:prstGeom>
          <a:ln w="12700">
            <a:miter lim="400000"/>
          </a:ln>
        </p:spPr>
      </p:pic>
      <p:pic>
        <p:nvPicPr>
          <p:cNvPr id="1756" name="Bild" descr="Bild"/>
          <p:cNvPicPr>
            <a:picLocks noChangeAspect="1"/>
          </p:cNvPicPr>
          <p:nvPr/>
        </p:nvPicPr>
        <p:blipFill>
          <a:blip r:embed="rId5"/>
          <a:stretch>
            <a:fillRect/>
          </a:stretch>
        </p:blipFill>
        <p:spPr>
          <a:xfrm>
            <a:off x="251772" y="2386821"/>
            <a:ext cx="1830881" cy="638098"/>
          </a:xfrm>
          <a:prstGeom prst="rect">
            <a:avLst/>
          </a:prstGeom>
          <a:ln w="12700">
            <a:miter lim="400000"/>
          </a:ln>
        </p:spPr>
      </p:pic>
      <p:pic>
        <p:nvPicPr>
          <p:cNvPr id="1757" name="Bild" descr="Bild"/>
          <p:cNvPicPr>
            <a:picLocks noChangeAspect="1"/>
          </p:cNvPicPr>
          <p:nvPr/>
        </p:nvPicPr>
        <p:blipFill>
          <a:blip r:embed="rId6"/>
          <a:stretch>
            <a:fillRect/>
          </a:stretch>
        </p:blipFill>
        <p:spPr>
          <a:xfrm>
            <a:off x="2017072" y="2386821"/>
            <a:ext cx="638098" cy="638098"/>
          </a:xfrm>
          <a:prstGeom prst="rect">
            <a:avLst/>
          </a:prstGeom>
          <a:ln w="12700">
            <a:miter lim="400000"/>
          </a:ln>
        </p:spPr>
      </p:pic>
      <p:pic>
        <p:nvPicPr>
          <p:cNvPr id="1758" name="Bild" descr="Bild"/>
          <p:cNvPicPr>
            <a:picLocks noChangeAspect="1"/>
          </p:cNvPicPr>
          <p:nvPr/>
        </p:nvPicPr>
        <p:blipFill>
          <a:blip r:embed="rId7"/>
          <a:stretch>
            <a:fillRect/>
          </a:stretch>
        </p:blipFill>
        <p:spPr>
          <a:xfrm>
            <a:off x="2714278" y="2386821"/>
            <a:ext cx="1234489" cy="638098"/>
          </a:xfrm>
          <a:prstGeom prst="rect">
            <a:avLst/>
          </a:prstGeom>
          <a:ln w="12700">
            <a:miter lim="400000"/>
          </a:ln>
        </p:spPr>
      </p:pic>
      <p:pic>
        <p:nvPicPr>
          <p:cNvPr id="1759" name="Bild" descr="Bild"/>
          <p:cNvPicPr>
            <a:picLocks noChangeAspect="1"/>
          </p:cNvPicPr>
          <p:nvPr/>
        </p:nvPicPr>
        <p:blipFill>
          <a:blip r:embed="rId8"/>
          <a:stretch>
            <a:fillRect/>
          </a:stretch>
        </p:blipFill>
        <p:spPr>
          <a:xfrm>
            <a:off x="4007875" y="2386821"/>
            <a:ext cx="638098" cy="638098"/>
          </a:xfrm>
          <a:prstGeom prst="rect">
            <a:avLst/>
          </a:prstGeom>
          <a:ln w="12700">
            <a:miter lim="400000"/>
          </a:ln>
        </p:spPr>
      </p:pic>
      <p:pic>
        <p:nvPicPr>
          <p:cNvPr id="1760" name="Bild" descr="Bild"/>
          <p:cNvPicPr>
            <a:picLocks noChangeAspect="1"/>
          </p:cNvPicPr>
          <p:nvPr/>
        </p:nvPicPr>
        <p:blipFill>
          <a:blip r:embed="rId9"/>
          <a:stretch>
            <a:fillRect/>
          </a:stretch>
        </p:blipFill>
        <p:spPr>
          <a:xfrm>
            <a:off x="4580392" y="2386821"/>
            <a:ext cx="638098" cy="638098"/>
          </a:xfrm>
          <a:prstGeom prst="rect">
            <a:avLst/>
          </a:prstGeom>
          <a:ln w="12700">
            <a:miter lim="400000"/>
          </a:ln>
        </p:spPr>
      </p:pic>
      <p:pic>
        <p:nvPicPr>
          <p:cNvPr id="1761" name="Bild" descr="Bild"/>
          <p:cNvPicPr>
            <a:picLocks noChangeAspect="1"/>
          </p:cNvPicPr>
          <p:nvPr/>
        </p:nvPicPr>
        <p:blipFill>
          <a:blip r:embed="rId10"/>
          <a:stretch>
            <a:fillRect/>
          </a:stretch>
        </p:blipFill>
        <p:spPr>
          <a:xfrm>
            <a:off x="5265750" y="2386821"/>
            <a:ext cx="1234489" cy="638098"/>
          </a:xfrm>
          <a:prstGeom prst="rect">
            <a:avLst/>
          </a:prstGeom>
          <a:ln w="12700">
            <a:miter lim="400000"/>
          </a:ln>
        </p:spPr>
      </p:pic>
      <p:pic>
        <p:nvPicPr>
          <p:cNvPr id="1762" name="Bild" descr="Bild"/>
          <p:cNvPicPr>
            <a:picLocks noChangeAspect="1"/>
          </p:cNvPicPr>
          <p:nvPr/>
        </p:nvPicPr>
        <p:blipFill>
          <a:blip r:embed="rId11"/>
          <a:stretch>
            <a:fillRect/>
          </a:stretch>
        </p:blipFill>
        <p:spPr>
          <a:xfrm>
            <a:off x="255218" y="1418976"/>
            <a:ext cx="1234490" cy="638098"/>
          </a:xfrm>
          <a:prstGeom prst="rect">
            <a:avLst/>
          </a:prstGeom>
          <a:ln w="12700">
            <a:miter lim="400000"/>
          </a:ln>
        </p:spPr>
      </p:pic>
      <p:pic>
        <p:nvPicPr>
          <p:cNvPr id="1763" name="IMG_3784.png" descr="IMG_3784.png"/>
          <p:cNvPicPr>
            <a:picLocks noChangeAspect="1"/>
          </p:cNvPicPr>
          <p:nvPr/>
        </p:nvPicPr>
        <p:blipFill>
          <a:blip r:embed="rId12"/>
          <a:stretch>
            <a:fillRect/>
          </a:stretch>
        </p:blipFill>
        <p:spPr>
          <a:xfrm>
            <a:off x="761010" y="1389023"/>
            <a:ext cx="172106" cy="172106"/>
          </a:xfrm>
          <a:prstGeom prst="rect">
            <a:avLst/>
          </a:prstGeom>
          <a:ln w="12700">
            <a:miter lim="400000"/>
          </a:ln>
        </p:spPr>
      </p:pic>
      <p:pic>
        <p:nvPicPr>
          <p:cNvPr id="1764" name="Bild" descr="Bild"/>
          <p:cNvPicPr>
            <a:picLocks noChangeAspect="1"/>
          </p:cNvPicPr>
          <p:nvPr/>
        </p:nvPicPr>
        <p:blipFill>
          <a:blip r:embed="rId13"/>
          <a:stretch>
            <a:fillRect/>
          </a:stretch>
        </p:blipFill>
        <p:spPr>
          <a:xfrm>
            <a:off x="1553358" y="1424233"/>
            <a:ext cx="638098" cy="638098"/>
          </a:xfrm>
          <a:prstGeom prst="rect">
            <a:avLst/>
          </a:prstGeom>
          <a:ln w="12700">
            <a:miter lim="400000"/>
          </a:ln>
        </p:spPr>
      </p:pic>
      <p:pic>
        <p:nvPicPr>
          <p:cNvPr id="1765" name="Bild" descr="Bild"/>
          <p:cNvPicPr>
            <a:picLocks noChangeAspect="1"/>
          </p:cNvPicPr>
          <p:nvPr/>
        </p:nvPicPr>
        <p:blipFill>
          <a:blip r:embed="rId8"/>
          <a:stretch>
            <a:fillRect/>
          </a:stretch>
        </p:blipFill>
        <p:spPr>
          <a:xfrm>
            <a:off x="2250564" y="1417299"/>
            <a:ext cx="638098" cy="638099"/>
          </a:xfrm>
          <a:prstGeom prst="rect">
            <a:avLst/>
          </a:prstGeom>
          <a:ln w="12700">
            <a:miter lim="400000"/>
          </a:ln>
        </p:spPr>
      </p:pic>
      <p:pic>
        <p:nvPicPr>
          <p:cNvPr id="1766" name="Bild" descr="Bild"/>
          <p:cNvPicPr>
            <a:picLocks noChangeAspect="1"/>
          </p:cNvPicPr>
          <p:nvPr/>
        </p:nvPicPr>
        <p:blipFill>
          <a:blip r:embed="rId14"/>
          <a:stretch>
            <a:fillRect/>
          </a:stretch>
        </p:blipFill>
        <p:spPr>
          <a:xfrm>
            <a:off x="2811233" y="1418976"/>
            <a:ext cx="638098" cy="638098"/>
          </a:xfrm>
          <a:prstGeom prst="rect">
            <a:avLst/>
          </a:prstGeom>
          <a:ln w="12700">
            <a:miter lim="400000"/>
          </a:ln>
        </p:spPr>
      </p:pic>
      <p:pic>
        <p:nvPicPr>
          <p:cNvPr id="1767" name="Bild" descr="Bild"/>
          <p:cNvPicPr>
            <a:picLocks noChangeAspect="1"/>
          </p:cNvPicPr>
          <p:nvPr/>
        </p:nvPicPr>
        <p:blipFill>
          <a:blip r:embed="rId15"/>
          <a:stretch>
            <a:fillRect/>
          </a:stretch>
        </p:blipFill>
        <p:spPr>
          <a:xfrm>
            <a:off x="3504576" y="1418976"/>
            <a:ext cx="1234489" cy="638098"/>
          </a:xfrm>
          <a:prstGeom prst="rect">
            <a:avLst/>
          </a:prstGeom>
          <a:ln w="12700">
            <a:miter lim="400000"/>
          </a:ln>
        </p:spPr>
      </p:pic>
      <p:pic>
        <p:nvPicPr>
          <p:cNvPr id="1768" name="Bild" descr="Bild"/>
          <p:cNvPicPr>
            <a:picLocks noChangeAspect="1"/>
          </p:cNvPicPr>
          <p:nvPr/>
        </p:nvPicPr>
        <p:blipFill>
          <a:blip r:embed="rId16"/>
          <a:stretch>
            <a:fillRect/>
          </a:stretch>
        </p:blipFill>
        <p:spPr>
          <a:xfrm>
            <a:off x="1557362" y="3355762"/>
            <a:ext cx="1836374" cy="640013"/>
          </a:xfrm>
          <a:prstGeom prst="rect">
            <a:avLst/>
          </a:prstGeom>
          <a:ln w="12700">
            <a:miter lim="400000"/>
          </a:ln>
        </p:spPr>
      </p:pic>
      <p:pic>
        <p:nvPicPr>
          <p:cNvPr id="1769" name="IMG_3784.png" descr="IMG_3784.png"/>
          <p:cNvPicPr>
            <a:picLocks noChangeAspect="1"/>
          </p:cNvPicPr>
          <p:nvPr/>
        </p:nvPicPr>
        <p:blipFill>
          <a:blip r:embed="rId12"/>
          <a:stretch>
            <a:fillRect/>
          </a:stretch>
        </p:blipFill>
        <p:spPr>
          <a:xfrm>
            <a:off x="2023657" y="3339257"/>
            <a:ext cx="172106" cy="172107"/>
          </a:xfrm>
          <a:prstGeom prst="rect">
            <a:avLst/>
          </a:prstGeom>
          <a:ln w="12700">
            <a:miter lim="400000"/>
          </a:ln>
        </p:spPr>
      </p:pic>
      <p:pic>
        <p:nvPicPr>
          <p:cNvPr id="1770" name="Bild" descr="Bild"/>
          <p:cNvPicPr>
            <a:picLocks noChangeAspect="1"/>
          </p:cNvPicPr>
          <p:nvPr/>
        </p:nvPicPr>
        <p:blipFill>
          <a:blip r:embed="rId13"/>
          <a:stretch>
            <a:fillRect/>
          </a:stretch>
        </p:blipFill>
        <p:spPr>
          <a:xfrm>
            <a:off x="3453695" y="3355081"/>
            <a:ext cx="638098" cy="638098"/>
          </a:xfrm>
          <a:prstGeom prst="rect">
            <a:avLst/>
          </a:prstGeom>
          <a:ln w="12700">
            <a:miter lim="400000"/>
          </a:ln>
        </p:spPr>
      </p:pic>
      <p:pic>
        <p:nvPicPr>
          <p:cNvPr id="1771" name="Bild" descr="Bild"/>
          <p:cNvPicPr>
            <a:picLocks noChangeAspect="1"/>
          </p:cNvPicPr>
          <p:nvPr/>
        </p:nvPicPr>
        <p:blipFill>
          <a:blip r:embed="rId17"/>
          <a:stretch>
            <a:fillRect/>
          </a:stretch>
        </p:blipFill>
        <p:spPr>
          <a:xfrm>
            <a:off x="245551" y="4324150"/>
            <a:ext cx="1238193" cy="640012"/>
          </a:xfrm>
          <a:prstGeom prst="rect">
            <a:avLst/>
          </a:prstGeom>
          <a:ln w="12700">
            <a:miter lim="400000"/>
          </a:ln>
        </p:spPr>
      </p:pic>
      <p:pic>
        <p:nvPicPr>
          <p:cNvPr id="1772" name="IMG_3784.png" descr="IMG_3784.png"/>
          <p:cNvPicPr>
            <a:picLocks noChangeAspect="1"/>
          </p:cNvPicPr>
          <p:nvPr/>
        </p:nvPicPr>
        <p:blipFill>
          <a:blip r:embed="rId12"/>
          <a:stretch>
            <a:fillRect/>
          </a:stretch>
        </p:blipFill>
        <p:spPr>
          <a:xfrm>
            <a:off x="765894" y="4298750"/>
            <a:ext cx="172107" cy="172106"/>
          </a:xfrm>
          <a:prstGeom prst="rect">
            <a:avLst/>
          </a:prstGeom>
          <a:ln w="12700">
            <a:miter lim="400000"/>
          </a:ln>
        </p:spPr>
      </p:pic>
      <p:pic>
        <p:nvPicPr>
          <p:cNvPr id="1773" name="Bild" descr="Bild"/>
          <p:cNvPicPr>
            <a:picLocks noChangeAspect="1"/>
          </p:cNvPicPr>
          <p:nvPr/>
        </p:nvPicPr>
        <p:blipFill>
          <a:blip r:embed="rId13"/>
          <a:stretch>
            <a:fillRect/>
          </a:stretch>
        </p:blipFill>
        <p:spPr>
          <a:xfrm>
            <a:off x="1545543" y="4335729"/>
            <a:ext cx="638098" cy="638098"/>
          </a:xfrm>
          <a:prstGeom prst="rect">
            <a:avLst/>
          </a:prstGeom>
          <a:ln w="12700">
            <a:miter lim="400000"/>
          </a:ln>
        </p:spPr>
      </p:pic>
      <p:pic>
        <p:nvPicPr>
          <p:cNvPr id="1774" name="Bild" descr="Bild"/>
          <p:cNvPicPr>
            <a:picLocks noChangeAspect="1"/>
          </p:cNvPicPr>
          <p:nvPr/>
        </p:nvPicPr>
        <p:blipFill>
          <a:blip r:embed="rId18"/>
          <a:stretch>
            <a:fillRect/>
          </a:stretch>
        </p:blipFill>
        <p:spPr>
          <a:xfrm>
            <a:off x="2242748" y="4335729"/>
            <a:ext cx="1830881" cy="638098"/>
          </a:xfrm>
          <a:prstGeom prst="rect">
            <a:avLst/>
          </a:prstGeom>
          <a:ln w="12700">
            <a:miter lim="400000"/>
          </a:ln>
        </p:spPr>
      </p:pic>
      <p:pic>
        <p:nvPicPr>
          <p:cNvPr id="1775" name="Bild" descr="Bild"/>
          <p:cNvPicPr>
            <a:picLocks noChangeAspect="1"/>
          </p:cNvPicPr>
          <p:nvPr/>
        </p:nvPicPr>
        <p:blipFill>
          <a:blip r:embed="rId19"/>
          <a:stretch>
            <a:fillRect/>
          </a:stretch>
        </p:blipFill>
        <p:spPr>
          <a:xfrm>
            <a:off x="9090087" y="4302619"/>
            <a:ext cx="1234490" cy="638099"/>
          </a:xfrm>
          <a:prstGeom prst="rect">
            <a:avLst/>
          </a:prstGeom>
          <a:ln w="12700">
            <a:miter lim="400000"/>
          </a:ln>
        </p:spPr>
      </p:pic>
      <p:pic>
        <p:nvPicPr>
          <p:cNvPr id="1776" name="Bild" descr="Bild"/>
          <p:cNvPicPr>
            <a:picLocks noChangeAspect="1"/>
          </p:cNvPicPr>
          <p:nvPr/>
        </p:nvPicPr>
        <p:blipFill>
          <a:blip r:embed="rId20"/>
          <a:srcRect l="48300"/>
          <a:stretch>
            <a:fillRect/>
          </a:stretch>
        </p:blipFill>
        <p:spPr>
          <a:xfrm>
            <a:off x="10246790" y="4310822"/>
            <a:ext cx="638036" cy="637905"/>
          </a:xfrm>
          <a:prstGeom prst="rect">
            <a:avLst/>
          </a:prstGeom>
          <a:ln w="12700">
            <a:miter lim="400000"/>
          </a:ln>
        </p:spPr>
      </p:pic>
      <p:pic>
        <p:nvPicPr>
          <p:cNvPr id="1777" name="Bild" descr="Bild"/>
          <p:cNvPicPr>
            <a:picLocks noChangeAspect="1"/>
          </p:cNvPicPr>
          <p:nvPr/>
        </p:nvPicPr>
        <p:blipFill>
          <a:blip r:embed="rId21"/>
          <a:stretch>
            <a:fillRect/>
          </a:stretch>
        </p:blipFill>
        <p:spPr>
          <a:xfrm>
            <a:off x="9555199" y="4191248"/>
            <a:ext cx="231054" cy="233136"/>
          </a:xfrm>
          <a:prstGeom prst="rect">
            <a:avLst/>
          </a:prstGeom>
          <a:ln w="12700">
            <a:miter lim="400000"/>
          </a:ln>
        </p:spPr>
      </p:pic>
      <p:pic>
        <p:nvPicPr>
          <p:cNvPr id="1778" name="Bild" descr="Bild"/>
          <p:cNvPicPr>
            <a:picLocks noChangeAspect="1"/>
          </p:cNvPicPr>
          <p:nvPr/>
        </p:nvPicPr>
        <p:blipFill>
          <a:blip r:embed="rId22"/>
          <a:stretch>
            <a:fillRect/>
          </a:stretch>
        </p:blipFill>
        <p:spPr>
          <a:xfrm>
            <a:off x="10942346" y="4310662"/>
            <a:ext cx="1234490" cy="638098"/>
          </a:xfrm>
          <a:prstGeom prst="rect">
            <a:avLst/>
          </a:prstGeom>
          <a:ln w="12700">
            <a:miter lim="400000"/>
          </a:ln>
        </p:spPr>
      </p:pic>
      <p:pic>
        <p:nvPicPr>
          <p:cNvPr id="1779" name="Bild" descr="Bild"/>
          <p:cNvPicPr>
            <a:picLocks noChangeAspect="1"/>
          </p:cNvPicPr>
          <p:nvPr/>
        </p:nvPicPr>
        <p:blipFill>
          <a:blip r:embed="rId23"/>
          <a:stretch>
            <a:fillRect/>
          </a:stretch>
        </p:blipFill>
        <p:spPr>
          <a:xfrm>
            <a:off x="8356004" y="3328305"/>
            <a:ext cx="1234490" cy="638098"/>
          </a:xfrm>
          <a:prstGeom prst="rect">
            <a:avLst/>
          </a:prstGeom>
          <a:ln w="12700">
            <a:miter lim="400000"/>
          </a:ln>
        </p:spPr>
      </p:pic>
      <p:pic>
        <p:nvPicPr>
          <p:cNvPr id="1780" name="Bild" descr="Bild"/>
          <p:cNvPicPr>
            <a:picLocks noChangeAspect="1"/>
          </p:cNvPicPr>
          <p:nvPr/>
        </p:nvPicPr>
        <p:blipFill>
          <a:blip r:embed="rId24"/>
          <a:stretch>
            <a:fillRect/>
          </a:stretch>
        </p:blipFill>
        <p:spPr>
          <a:xfrm>
            <a:off x="9512745" y="3332596"/>
            <a:ext cx="638098" cy="638098"/>
          </a:xfrm>
          <a:prstGeom prst="rect">
            <a:avLst/>
          </a:prstGeom>
          <a:ln w="12700">
            <a:miter lim="400000"/>
          </a:ln>
        </p:spPr>
      </p:pic>
      <p:pic>
        <p:nvPicPr>
          <p:cNvPr id="1781" name="Bild" descr="Bild"/>
          <p:cNvPicPr>
            <a:picLocks noChangeAspect="1"/>
          </p:cNvPicPr>
          <p:nvPr/>
        </p:nvPicPr>
        <p:blipFill>
          <a:blip r:embed="rId25"/>
          <a:stretch>
            <a:fillRect/>
          </a:stretch>
        </p:blipFill>
        <p:spPr>
          <a:xfrm>
            <a:off x="10208263" y="3341005"/>
            <a:ext cx="1234490" cy="638098"/>
          </a:xfrm>
          <a:prstGeom prst="rect">
            <a:avLst/>
          </a:prstGeom>
          <a:ln w="12700">
            <a:miter lim="400000"/>
          </a:ln>
        </p:spPr>
      </p:pic>
      <p:pic>
        <p:nvPicPr>
          <p:cNvPr id="1782" name="Bild" descr="Bild"/>
          <p:cNvPicPr>
            <a:picLocks noChangeAspect="1"/>
          </p:cNvPicPr>
          <p:nvPr/>
        </p:nvPicPr>
        <p:blipFill>
          <a:blip r:embed="rId26"/>
          <a:stretch>
            <a:fillRect/>
          </a:stretch>
        </p:blipFill>
        <p:spPr>
          <a:xfrm>
            <a:off x="11375982" y="3346706"/>
            <a:ext cx="638098" cy="638098"/>
          </a:xfrm>
          <a:prstGeom prst="rect">
            <a:avLst/>
          </a:prstGeom>
          <a:ln w="12700">
            <a:miter lim="400000"/>
          </a:ln>
        </p:spPr>
      </p:pic>
      <p:pic>
        <p:nvPicPr>
          <p:cNvPr id="1783" name="Bild" descr="Bild"/>
          <p:cNvPicPr>
            <a:picLocks noChangeAspect="1"/>
          </p:cNvPicPr>
          <p:nvPr/>
        </p:nvPicPr>
        <p:blipFill>
          <a:blip r:embed="rId27"/>
          <a:stretch>
            <a:fillRect/>
          </a:stretch>
        </p:blipFill>
        <p:spPr>
          <a:xfrm>
            <a:off x="7033188" y="2393492"/>
            <a:ext cx="1830881" cy="638098"/>
          </a:xfrm>
          <a:prstGeom prst="rect">
            <a:avLst/>
          </a:prstGeom>
          <a:ln w="12700">
            <a:miter lim="400000"/>
          </a:ln>
        </p:spPr>
      </p:pic>
      <p:pic>
        <p:nvPicPr>
          <p:cNvPr id="1784" name="Bild" descr="Bild"/>
          <p:cNvPicPr>
            <a:picLocks noChangeAspect="1"/>
          </p:cNvPicPr>
          <p:nvPr/>
        </p:nvPicPr>
        <p:blipFill>
          <a:blip r:embed="rId28"/>
          <a:stretch>
            <a:fillRect/>
          </a:stretch>
        </p:blipFill>
        <p:spPr>
          <a:xfrm>
            <a:off x="8827218" y="2398960"/>
            <a:ext cx="638098" cy="638098"/>
          </a:xfrm>
          <a:prstGeom prst="rect">
            <a:avLst/>
          </a:prstGeom>
          <a:ln w="12700">
            <a:miter lim="400000"/>
          </a:ln>
        </p:spPr>
      </p:pic>
      <p:pic>
        <p:nvPicPr>
          <p:cNvPr id="1785" name="Bild" descr="Bild"/>
          <p:cNvPicPr>
            <a:picLocks noChangeAspect="1"/>
          </p:cNvPicPr>
          <p:nvPr/>
        </p:nvPicPr>
        <p:blipFill>
          <a:blip r:embed="rId29"/>
          <a:stretch>
            <a:fillRect/>
          </a:stretch>
        </p:blipFill>
        <p:spPr>
          <a:xfrm>
            <a:off x="9550806" y="2404909"/>
            <a:ext cx="1830881" cy="638098"/>
          </a:xfrm>
          <a:prstGeom prst="rect">
            <a:avLst/>
          </a:prstGeom>
          <a:ln w="12700">
            <a:miter lim="400000"/>
          </a:ln>
        </p:spPr>
      </p:pic>
      <p:pic>
        <p:nvPicPr>
          <p:cNvPr id="1786" name="Bild" descr="Bild"/>
          <p:cNvPicPr>
            <a:picLocks noChangeAspect="1"/>
          </p:cNvPicPr>
          <p:nvPr/>
        </p:nvPicPr>
        <p:blipFill>
          <a:blip r:embed="rId30"/>
          <a:stretch>
            <a:fillRect/>
          </a:stretch>
        </p:blipFill>
        <p:spPr>
          <a:xfrm>
            <a:off x="11454477" y="2404909"/>
            <a:ext cx="1234490" cy="638098"/>
          </a:xfrm>
          <a:prstGeom prst="rect">
            <a:avLst/>
          </a:prstGeom>
          <a:ln w="12700">
            <a:miter lim="400000"/>
          </a:ln>
        </p:spPr>
      </p:pic>
      <p:pic>
        <p:nvPicPr>
          <p:cNvPr id="1787" name="Bild" descr="Bild"/>
          <p:cNvPicPr>
            <a:picLocks noChangeAspect="1"/>
          </p:cNvPicPr>
          <p:nvPr/>
        </p:nvPicPr>
        <p:blipFill>
          <a:blip r:embed="rId27"/>
          <a:stretch>
            <a:fillRect/>
          </a:stretch>
        </p:blipFill>
        <p:spPr>
          <a:xfrm>
            <a:off x="7033188" y="1433522"/>
            <a:ext cx="1830881" cy="638098"/>
          </a:xfrm>
          <a:prstGeom prst="rect">
            <a:avLst/>
          </a:prstGeom>
          <a:ln w="12700">
            <a:miter lim="400000"/>
          </a:ln>
        </p:spPr>
      </p:pic>
      <p:pic>
        <p:nvPicPr>
          <p:cNvPr id="1788" name="Bild" descr="Bild"/>
          <p:cNvPicPr>
            <a:picLocks noChangeAspect="1"/>
          </p:cNvPicPr>
          <p:nvPr/>
        </p:nvPicPr>
        <p:blipFill>
          <a:blip r:embed="rId28"/>
          <a:stretch>
            <a:fillRect/>
          </a:stretch>
        </p:blipFill>
        <p:spPr>
          <a:xfrm>
            <a:off x="8827218" y="1434427"/>
            <a:ext cx="638098" cy="638098"/>
          </a:xfrm>
          <a:prstGeom prst="rect">
            <a:avLst/>
          </a:prstGeom>
          <a:ln w="12700">
            <a:miter lim="400000"/>
          </a:ln>
        </p:spPr>
      </p:pic>
      <p:pic>
        <p:nvPicPr>
          <p:cNvPr id="1789" name="Bild" descr="Bild"/>
          <p:cNvPicPr>
            <a:picLocks noChangeAspect="1"/>
          </p:cNvPicPr>
          <p:nvPr/>
        </p:nvPicPr>
        <p:blipFill>
          <a:blip r:embed="rId29"/>
          <a:stretch>
            <a:fillRect/>
          </a:stretch>
        </p:blipFill>
        <p:spPr>
          <a:xfrm>
            <a:off x="9546161" y="1433698"/>
            <a:ext cx="1830881" cy="638098"/>
          </a:xfrm>
          <a:prstGeom prst="rect">
            <a:avLst/>
          </a:prstGeom>
          <a:ln w="12700">
            <a:miter lim="400000"/>
          </a:ln>
        </p:spPr>
      </p:pic>
      <p:pic>
        <p:nvPicPr>
          <p:cNvPr id="1790" name="Bild" descr="Bild"/>
          <p:cNvPicPr>
            <a:picLocks noChangeAspect="1"/>
          </p:cNvPicPr>
          <p:nvPr/>
        </p:nvPicPr>
        <p:blipFill>
          <a:blip r:embed="rId31"/>
          <a:stretch>
            <a:fillRect/>
          </a:stretch>
        </p:blipFill>
        <p:spPr>
          <a:xfrm>
            <a:off x="11452537" y="1433423"/>
            <a:ext cx="1238371" cy="640105"/>
          </a:xfrm>
          <a:prstGeom prst="rect">
            <a:avLst/>
          </a:prstGeom>
          <a:ln w="12700">
            <a:miter lim="400000"/>
          </a:ln>
        </p:spPr>
      </p:pic>
      <p:pic>
        <p:nvPicPr>
          <p:cNvPr id="1791" name="Bild" descr="Bild"/>
          <p:cNvPicPr>
            <a:picLocks noChangeAspect="1"/>
          </p:cNvPicPr>
          <p:nvPr/>
        </p:nvPicPr>
        <p:blipFill>
          <a:blip r:embed="rId32"/>
          <a:stretch>
            <a:fillRect/>
          </a:stretch>
        </p:blipFill>
        <p:spPr>
          <a:xfrm>
            <a:off x="7025394" y="5218362"/>
            <a:ext cx="1836373" cy="640012"/>
          </a:xfrm>
          <a:prstGeom prst="rect">
            <a:avLst/>
          </a:prstGeom>
          <a:ln w="12700">
            <a:miter lim="400000"/>
          </a:ln>
        </p:spPr>
      </p:pic>
      <p:pic>
        <p:nvPicPr>
          <p:cNvPr id="1792" name="Bild" descr="Bild"/>
          <p:cNvPicPr>
            <a:picLocks noChangeAspect="1"/>
          </p:cNvPicPr>
          <p:nvPr/>
        </p:nvPicPr>
        <p:blipFill>
          <a:blip r:embed="rId33"/>
          <a:stretch>
            <a:fillRect/>
          </a:stretch>
        </p:blipFill>
        <p:spPr>
          <a:xfrm>
            <a:off x="8791354" y="5219319"/>
            <a:ext cx="638098" cy="638098"/>
          </a:xfrm>
          <a:prstGeom prst="rect">
            <a:avLst/>
          </a:prstGeom>
          <a:ln w="12700">
            <a:miter lim="400000"/>
          </a:ln>
        </p:spPr>
      </p:pic>
      <p:pic>
        <p:nvPicPr>
          <p:cNvPr id="1793" name="Bild" descr="Bild"/>
          <p:cNvPicPr>
            <a:picLocks noChangeAspect="1"/>
          </p:cNvPicPr>
          <p:nvPr/>
        </p:nvPicPr>
        <p:blipFill>
          <a:blip r:embed="rId34"/>
          <a:stretch>
            <a:fillRect/>
          </a:stretch>
        </p:blipFill>
        <p:spPr>
          <a:xfrm>
            <a:off x="9503870" y="5222140"/>
            <a:ext cx="1234489" cy="638098"/>
          </a:xfrm>
          <a:prstGeom prst="rect">
            <a:avLst/>
          </a:prstGeom>
          <a:ln w="12700">
            <a:miter lim="400000"/>
          </a:ln>
        </p:spPr>
      </p:pic>
      <p:pic>
        <p:nvPicPr>
          <p:cNvPr id="1794" name="Bild" descr="Bild"/>
          <p:cNvPicPr>
            <a:picLocks noChangeAspect="1"/>
          </p:cNvPicPr>
          <p:nvPr/>
        </p:nvPicPr>
        <p:blipFill>
          <a:blip r:embed="rId35"/>
          <a:stretch>
            <a:fillRect/>
          </a:stretch>
        </p:blipFill>
        <p:spPr>
          <a:xfrm>
            <a:off x="10819203" y="5222140"/>
            <a:ext cx="1836373" cy="640012"/>
          </a:xfrm>
          <a:prstGeom prst="rect">
            <a:avLst/>
          </a:prstGeom>
          <a:ln w="12700">
            <a:miter lim="400000"/>
          </a:ln>
        </p:spPr>
      </p:pic>
      <p:pic>
        <p:nvPicPr>
          <p:cNvPr id="1795" name="Bild" descr="Bild"/>
          <p:cNvPicPr>
            <a:picLocks noChangeAspect="1"/>
          </p:cNvPicPr>
          <p:nvPr/>
        </p:nvPicPr>
        <p:blipFill>
          <a:blip r:embed="rId36"/>
          <a:stretch>
            <a:fillRect/>
          </a:stretch>
        </p:blipFill>
        <p:spPr>
          <a:xfrm>
            <a:off x="7049106" y="4292745"/>
            <a:ext cx="638098" cy="638098"/>
          </a:xfrm>
          <a:prstGeom prst="rect">
            <a:avLst/>
          </a:prstGeom>
          <a:ln w="12700">
            <a:miter lim="400000"/>
          </a:ln>
        </p:spPr>
      </p:pic>
      <p:pic>
        <p:nvPicPr>
          <p:cNvPr id="1796" name="Bild" descr="Bild"/>
          <p:cNvPicPr>
            <a:picLocks noChangeAspect="1"/>
          </p:cNvPicPr>
          <p:nvPr/>
        </p:nvPicPr>
        <p:blipFill>
          <a:blip r:embed="rId37"/>
          <a:stretch>
            <a:fillRect/>
          </a:stretch>
        </p:blipFill>
        <p:spPr>
          <a:xfrm>
            <a:off x="7771401" y="4299408"/>
            <a:ext cx="1234490" cy="63809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 name="Im Restaurant"/>
          <p:cNvSpPr txBox="1">
            <a:spLocks noGrp="1"/>
          </p:cNvSpPr>
          <p:nvPr>
            <p:ph type="title"/>
          </p:nvPr>
        </p:nvSpPr>
        <p:spPr>
          <a:xfrm>
            <a:off x="170600" y="16322"/>
            <a:ext cx="12783636" cy="1088282"/>
          </a:xfrm>
          <a:prstGeom prst="rect">
            <a:avLst/>
          </a:prstGeom>
        </p:spPr>
        <p:txBody>
          <a:bodyPr/>
          <a:lstStyle>
            <a:lvl1pPr algn="l">
              <a:defRPr sz="3200">
                <a:latin typeface="ABeZeh"/>
                <a:ea typeface="ABeZeh"/>
                <a:cs typeface="ABeZeh"/>
                <a:sym typeface="ABeZeh"/>
              </a:defRPr>
            </a:lvl1pPr>
          </a:lstStyle>
          <a:p>
            <a:r>
              <a:t>Im Restaurant</a:t>
            </a:r>
          </a:p>
        </p:txBody>
      </p:sp>
      <p:sp>
        <p:nvSpPr>
          <p:cNvPr id="1799" name="Rechteck"/>
          <p:cNvSpPr/>
          <p:nvPr/>
        </p:nvSpPr>
        <p:spPr>
          <a:xfrm>
            <a:off x="145995" y="1026739"/>
            <a:ext cx="6706251" cy="8579621"/>
          </a:xfrm>
          <a:prstGeom prst="rect">
            <a:avLst/>
          </a:prstGeom>
          <a:solidFill>
            <a:schemeClr val="accent4">
              <a:hueOff val="366961"/>
              <a:satOff val="4172"/>
              <a:lumOff val="11129"/>
              <a:alpha val="7464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00" name="Rechteck"/>
          <p:cNvSpPr/>
          <p:nvPr/>
        </p:nvSpPr>
        <p:spPr>
          <a:xfrm>
            <a:off x="6934200" y="1026739"/>
            <a:ext cx="6706250"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01" name="Das ist lecker."/>
          <p:cNvSpPr txBox="1"/>
          <p:nvPr/>
        </p:nvSpPr>
        <p:spPr>
          <a:xfrm>
            <a:off x="271576" y="10428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lecker.</a:t>
            </a:r>
          </a:p>
        </p:txBody>
      </p:sp>
      <p:sp>
        <p:nvSpPr>
          <p:cNvPr id="1802" name="Das riecht gut."/>
          <p:cNvSpPr txBox="1"/>
          <p:nvPr/>
        </p:nvSpPr>
        <p:spPr>
          <a:xfrm>
            <a:off x="255658" y="19975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riecht gut.</a:t>
            </a:r>
          </a:p>
        </p:txBody>
      </p:sp>
      <p:sp>
        <p:nvSpPr>
          <p:cNvPr id="1803" name="sehr süß"/>
          <p:cNvSpPr txBox="1"/>
          <p:nvPr/>
        </p:nvSpPr>
        <p:spPr>
          <a:xfrm>
            <a:off x="271575" y="292687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sehr süß</a:t>
            </a:r>
          </a:p>
        </p:txBody>
      </p:sp>
      <p:sp>
        <p:nvSpPr>
          <p:cNvPr id="1804" name="zu viel Salz"/>
          <p:cNvSpPr txBox="1"/>
          <p:nvPr/>
        </p:nvSpPr>
        <p:spPr>
          <a:xfrm>
            <a:off x="263760" y="387702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viel Salz</a:t>
            </a:r>
          </a:p>
        </p:txBody>
      </p:sp>
      <p:sp>
        <p:nvSpPr>
          <p:cNvPr id="1805" name="zu heiß/zu kalt"/>
          <p:cNvSpPr txBox="1"/>
          <p:nvPr/>
        </p:nvSpPr>
        <p:spPr>
          <a:xfrm>
            <a:off x="279677" y="481901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heiß/zu kalt</a:t>
            </a:r>
          </a:p>
        </p:txBody>
      </p:sp>
      <p:sp>
        <p:nvSpPr>
          <p:cNvPr id="1806" name="(Das) mag ich (nicht)."/>
          <p:cNvSpPr txBox="1"/>
          <p:nvPr/>
        </p:nvSpPr>
        <p:spPr>
          <a:xfrm>
            <a:off x="267811" y="572650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mag ich (nicht).</a:t>
            </a:r>
          </a:p>
        </p:txBody>
      </p:sp>
      <p:sp>
        <p:nvSpPr>
          <p:cNvPr id="1807" name="Ich bin hungrig/durstig."/>
          <p:cNvSpPr txBox="1"/>
          <p:nvPr/>
        </p:nvSpPr>
        <p:spPr>
          <a:xfrm>
            <a:off x="283728" y="668120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hungrig/durstig.</a:t>
            </a:r>
          </a:p>
        </p:txBody>
      </p:sp>
      <p:sp>
        <p:nvSpPr>
          <p:cNvPr id="1808" name="gekleckert"/>
          <p:cNvSpPr txBox="1"/>
          <p:nvPr/>
        </p:nvSpPr>
        <p:spPr>
          <a:xfrm>
            <a:off x="275912" y="760594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gekleckert</a:t>
            </a:r>
          </a:p>
        </p:txBody>
      </p:sp>
      <p:sp>
        <p:nvSpPr>
          <p:cNvPr id="1809" name="Iss langsamer."/>
          <p:cNvSpPr txBox="1"/>
          <p:nvPr/>
        </p:nvSpPr>
        <p:spPr>
          <a:xfrm>
            <a:off x="7053363" y="10516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Iss langsamer.</a:t>
            </a:r>
          </a:p>
        </p:txBody>
      </p:sp>
      <p:sp>
        <p:nvSpPr>
          <p:cNvPr id="1810" name="Schau mal."/>
          <p:cNvSpPr txBox="1"/>
          <p:nvPr/>
        </p:nvSpPr>
        <p:spPr>
          <a:xfrm>
            <a:off x="7037445" y="200635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mal.</a:t>
            </a:r>
          </a:p>
        </p:txBody>
      </p:sp>
      <p:sp>
        <p:nvSpPr>
          <p:cNvPr id="1811" name="Probier mal."/>
          <p:cNvSpPr txBox="1"/>
          <p:nvPr/>
        </p:nvSpPr>
        <p:spPr>
          <a:xfrm>
            <a:off x="7053363" y="29610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Probier mal.</a:t>
            </a:r>
          </a:p>
        </p:txBody>
      </p:sp>
      <p:sp>
        <p:nvSpPr>
          <p:cNvPr id="1812"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813" name="Auffordern"/>
          <p:cNvSpPr txBox="1"/>
          <p:nvPr/>
        </p:nvSpPr>
        <p:spPr>
          <a:xfrm>
            <a:off x="11687745"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1814" name="Bild" descr="Bild"/>
          <p:cNvPicPr>
            <a:picLocks noChangeAspect="1"/>
          </p:cNvPicPr>
          <p:nvPr/>
        </p:nvPicPr>
        <p:blipFill>
          <a:blip r:embed="rId2"/>
          <a:stretch>
            <a:fillRect/>
          </a:stretch>
        </p:blipFill>
        <p:spPr>
          <a:xfrm>
            <a:off x="12673462" y="145687"/>
            <a:ext cx="955205" cy="796907"/>
          </a:xfrm>
          <a:prstGeom prst="rect">
            <a:avLst/>
          </a:prstGeom>
          <a:ln w="12700">
            <a:miter lim="400000"/>
          </a:ln>
        </p:spPr>
      </p:pic>
      <p:pic>
        <p:nvPicPr>
          <p:cNvPr id="1815" name="Bild" descr="Bild"/>
          <p:cNvPicPr>
            <a:picLocks noChangeAspect="1"/>
          </p:cNvPicPr>
          <p:nvPr/>
        </p:nvPicPr>
        <p:blipFill>
          <a:blip r:embed="rId3"/>
          <a:stretch>
            <a:fillRect/>
          </a:stretch>
        </p:blipFill>
        <p:spPr>
          <a:xfrm>
            <a:off x="272456" y="2292579"/>
            <a:ext cx="638098" cy="638098"/>
          </a:xfrm>
          <a:prstGeom prst="rect">
            <a:avLst/>
          </a:prstGeom>
          <a:ln w="12700">
            <a:miter lim="400000"/>
          </a:ln>
        </p:spPr>
      </p:pic>
      <p:pic>
        <p:nvPicPr>
          <p:cNvPr id="1816" name="Bild" descr="Bild"/>
          <p:cNvPicPr>
            <a:picLocks noChangeAspect="1"/>
          </p:cNvPicPr>
          <p:nvPr/>
        </p:nvPicPr>
        <p:blipFill>
          <a:blip r:embed="rId3"/>
          <a:stretch>
            <a:fillRect/>
          </a:stretch>
        </p:blipFill>
        <p:spPr>
          <a:xfrm>
            <a:off x="272456" y="1351997"/>
            <a:ext cx="638098" cy="638098"/>
          </a:xfrm>
          <a:prstGeom prst="rect">
            <a:avLst/>
          </a:prstGeom>
          <a:ln w="12700">
            <a:miter lim="400000"/>
          </a:ln>
        </p:spPr>
      </p:pic>
      <p:pic>
        <p:nvPicPr>
          <p:cNvPr id="1817" name="Bild" descr="Bild"/>
          <p:cNvPicPr>
            <a:picLocks noChangeAspect="1"/>
          </p:cNvPicPr>
          <p:nvPr/>
        </p:nvPicPr>
        <p:blipFill>
          <a:blip r:embed="rId4"/>
          <a:stretch>
            <a:fillRect/>
          </a:stretch>
        </p:blipFill>
        <p:spPr>
          <a:xfrm>
            <a:off x="1008616" y="1351040"/>
            <a:ext cx="1238193" cy="640012"/>
          </a:xfrm>
          <a:prstGeom prst="rect">
            <a:avLst/>
          </a:prstGeom>
          <a:ln w="12700">
            <a:miter lim="400000"/>
          </a:ln>
        </p:spPr>
      </p:pic>
      <p:pic>
        <p:nvPicPr>
          <p:cNvPr id="1818" name="Bild" descr="Bild"/>
          <p:cNvPicPr>
            <a:picLocks noChangeAspect="1"/>
          </p:cNvPicPr>
          <p:nvPr/>
        </p:nvPicPr>
        <p:blipFill>
          <a:blip r:embed="rId5"/>
          <a:stretch>
            <a:fillRect/>
          </a:stretch>
        </p:blipFill>
        <p:spPr>
          <a:xfrm>
            <a:off x="989566" y="2292580"/>
            <a:ext cx="1830881" cy="638098"/>
          </a:xfrm>
          <a:prstGeom prst="rect">
            <a:avLst/>
          </a:prstGeom>
          <a:ln w="12700">
            <a:miter lim="400000"/>
          </a:ln>
        </p:spPr>
      </p:pic>
      <p:pic>
        <p:nvPicPr>
          <p:cNvPr id="1819" name="Bild" descr="Bild"/>
          <p:cNvPicPr>
            <a:picLocks noChangeAspect="1"/>
          </p:cNvPicPr>
          <p:nvPr/>
        </p:nvPicPr>
        <p:blipFill>
          <a:blip r:embed="rId6"/>
          <a:stretch>
            <a:fillRect/>
          </a:stretch>
        </p:blipFill>
        <p:spPr>
          <a:xfrm>
            <a:off x="2754866" y="2291622"/>
            <a:ext cx="640012" cy="640012"/>
          </a:xfrm>
          <a:prstGeom prst="rect">
            <a:avLst/>
          </a:prstGeom>
          <a:ln w="12700">
            <a:miter lim="400000"/>
          </a:ln>
        </p:spPr>
      </p:pic>
      <p:pic>
        <p:nvPicPr>
          <p:cNvPr id="1820" name="Bild" descr="Bild"/>
          <p:cNvPicPr>
            <a:picLocks noChangeAspect="1"/>
          </p:cNvPicPr>
          <p:nvPr/>
        </p:nvPicPr>
        <p:blipFill>
          <a:blip r:embed="rId7"/>
          <a:stretch>
            <a:fillRect/>
          </a:stretch>
        </p:blipFill>
        <p:spPr>
          <a:xfrm>
            <a:off x="3485116" y="2291622"/>
            <a:ext cx="1238193" cy="640012"/>
          </a:xfrm>
          <a:prstGeom prst="rect">
            <a:avLst/>
          </a:prstGeom>
          <a:ln w="12700">
            <a:miter lim="400000"/>
          </a:ln>
        </p:spPr>
      </p:pic>
      <p:pic>
        <p:nvPicPr>
          <p:cNvPr id="1821" name="Bild" descr="Bild"/>
          <p:cNvPicPr>
            <a:picLocks noChangeAspect="1"/>
          </p:cNvPicPr>
          <p:nvPr/>
        </p:nvPicPr>
        <p:blipFill>
          <a:blip r:embed="rId8"/>
          <a:stretch>
            <a:fillRect/>
          </a:stretch>
        </p:blipFill>
        <p:spPr>
          <a:xfrm>
            <a:off x="272016" y="3232204"/>
            <a:ext cx="1238193" cy="640012"/>
          </a:xfrm>
          <a:prstGeom prst="rect">
            <a:avLst/>
          </a:prstGeom>
          <a:ln w="12700">
            <a:miter lim="400000"/>
          </a:ln>
        </p:spPr>
      </p:pic>
      <p:pic>
        <p:nvPicPr>
          <p:cNvPr id="1822" name="Bild" descr="Bild"/>
          <p:cNvPicPr>
            <a:picLocks noChangeAspect="1"/>
          </p:cNvPicPr>
          <p:nvPr/>
        </p:nvPicPr>
        <p:blipFill>
          <a:blip r:embed="rId9"/>
          <a:stretch>
            <a:fillRect/>
          </a:stretch>
        </p:blipFill>
        <p:spPr>
          <a:xfrm>
            <a:off x="1609577" y="3236130"/>
            <a:ext cx="1238193" cy="640013"/>
          </a:xfrm>
          <a:prstGeom prst="rect">
            <a:avLst/>
          </a:prstGeom>
          <a:ln w="12700">
            <a:miter lim="400000"/>
          </a:ln>
        </p:spPr>
      </p:pic>
      <p:pic>
        <p:nvPicPr>
          <p:cNvPr id="1823" name="Bild" descr="Bild"/>
          <p:cNvPicPr>
            <a:picLocks noChangeAspect="1"/>
          </p:cNvPicPr>
          <p:nvPr/>
        </p:nvPicPr>
        <p:blipFill>
          <a:blip r:embed="rId10"/>
          <a:stretch>
            <a:fillRect/>
          </a:stretch>
        </p:blipFill>
        <p:spPr>
          <a:xfrm>
            <a:off x="272016" y="4174700"/>
            <a:ext cx="1238193" cy="640013"/>
          </a:xfrm>
          <a:prstGeom prst="rect">
            <a:avLst/>
          </a:prstGeom>
          <a:ln w="12700">
            <a:miter lim="400000"/>
          </a:ln>
        </p:spPr>
      </p:pic>
      <p:pic>
        <p:nvPicPr>
          <p:cNvPr id="1824" name="Bild" descr="Bild"/>
          <p:cNvPicPr>
            <a:picLocks noChangeAspect="1"/>
          </p:cNvPicPr>
          <p:nvPr/>
        </p:nvPicPr>
        <p:blipFill>
          <a:blip r:embed="rId11"/>
          <a:srcRect l="48660"/>
          <a:stretch>
            <a:fillRect/>
          </a:stretch>
        </p:blipFill>
        <p:spPr>
          <a:xfrm>
            <a:off x="1466264" y="4176617"/>
            <a:ext cx="633815" cy="638133"/>
          </a:xfrm>
          <a:prstGeom prst="rect">
            <a:avLst/>
          </a:prstGeom>
          <a:ln w="12700">
            <a:miter lim="400000"/>
          </a:ln>
        </p:spPr>
      </p:pic>
      <p:pic>
        <p:nvPicPr>
          <p:cNvPr id="1825" name="Bild" descr="Bild"/>
          <p:cNvPicPr>
            <a:picLocks noChangeAspect="1"/>
          </p:cNvPicPr>
          <p:nvPr/>
        </p:nvPicPr>
        <p:blipFill>
          <a:blip r:embed="rId12"/>
          <a:stretch>
            <a:fillRect/>
          </a:stretch>
        </p:blipFill>
        <p:spPr>
          <a:xfrm>
            <a:off x="737599" y="4135475"/>
            <a:ext cx="231054" cy="233136"/>
          </a:xfrm>
          <a:prstGeom prst="rect">
            <a:avLst/>
          </a:prstGeom>
          <a:ln w="12700">
            <a:miter lim="400000"/>
          </a:ln>
        </p:spPr>
      </p:pic>
      <p:pic>
        <p:nvPicPr>
          <p:cNvPr id="1826" name="Bild" descr="Bild"/>
          <p:cNvPicPr>
            <a:picLocks noChangeAspect="1"/>
          </p:cNvPicPr>
          <p:nvPr/>
        </p:nvPicPr>
        <p:blipFill>
          <a:blip r:embed="rId10"/>
          <a:stretch>
            <a:fillRect/>
          </a:stretch>
        </p:blipFill>
        <p:spPr>
          <a:xfrm>
            <a:off x="272016" y="5111641"/>
            <a:ext cx="1238193" cy="640012"/>
          </a:xfrm>
          <a:prstGeom prst="rect">
            <a:avLst/>
          </a:prstGeom>
          <a:ln w="12700">
            <a:miter lim="400000"/>
          </a:ln>
        </p:spPr>
      </p:pic>
      <p:pic>
        <p:nvPicPr>
          <p:cNvPr id="1827" name="Bild" descr="Bild"/>
          <p:cNvPicPr>
            <a:picLocks noChangeAspect="1"/>
          </p:cNvPicPr>
          <p:nvPr/>
        </p:nvPicPr>
        <p:blipFill>
          <a:blip r:embed="rId13"/>
          <a:stretch>
            <a:fillRect/>
          </a:stretch>
        </p:blipFill>
        <p:spPr>
          <a:xfrm>
            <a:off x="1585581" y="5119685"/>
            <a:ext cx="1235384" cy="638560"/>
          </a:xfrm>
          <a:prstGeom prst="rect">
            <a:avLst/>
          </a:prstGeom>
          <a:ln w="12700">
            <a:miter lim="400000"/>
          </a:ln>
        </p:spPr>
      </p:pic>
      <p:pic>
        <p:nvPicPr>
          <p:cNvPr id="1828" name="Bild" descr="Bild"/>
          <p:cNvPicPr>
            <a:picLocks noChangeAspect="1"/>
          </p:cNvPicPr>
          <p:nvPr/>
        </p:nvPicPr>
        <p:blipFill>
          <a:blip r:embed="rId10"/>
          <a:stretch>
            <a:fillRect/>
          </a:stretch>
        </p:blipFill>
        <p:spPr>
          <a:xfrm>
            <a:off x="2921294" y="5111641"/>
            <a:ext cx="1238193" cy="640012"/>
          </a:xfrm>
          <a:prstGeom prst="rect">
            <a:avLst/>
          </a:prstGeom>
          <a:ln w="12700">
            <a:miter lim="400000"/>
          </a:ln>
        </p:spPr>
      </p:pic>
      <p:pic>
        <p:nvPicPr>
          <p:cNvPr id="1829" name="Bild" descr="Bild"/>
          <p:cNvPicPr>
            <a:picLocks noChangeAspect="1"/>
          </p:cNvPicPr>
          <p:nvPr/>
        </p:nvPicPr>
        <p:blipFill>
          <a:blip r:embed="rId14"/>
          <a:stretch>
            <a:fillRect/>
          </a:stretch>
        </p:blipFill>
        <p:spPr>
          <a:xfrm>
            <a:off x="4259816" y="5115567"/>
            <a:ext cx="1234489" cy="638098"/>
          </a:xfrm>
          <a:prstGeom prst="rect">
            <a:avLst/>
          </a:prstGeom>
          <a:ln w="12700">
            <a:miter lim="400000"/>
          </a:ln>
        </p:spPr>
      </p:pic>
      <p:pic>
        <p:nvPicPr>
          <p:cNvPr id="1830" name="Bild" descr="Bild"/>
          <p:cNvPicPr>
            <a:picLocks noChangeAspect="1"/>
          </p:cNvPicPr>
          <p:nvPr/>
        </p:nvPicPr>
        <p:blipFill>
          <a:blip r:embed="rId15"/>
          <a:stretch>
            <a:fillRect/>
          </a:stretch>
        </p:blipFill>
        <p:spPr>
          <a:xfrm>
            <a:off x="272456" y="6047366"/>
            <a:ext cx="638098" cy="638098"/>
          </a:xfrm>
          <a:prstGeom prst="rect">
            <a:avLst/>
          </a:prstGeom>
          <a:ln w="12700">
            <a:miter lim="400000"/>
          </a:ln>
        </p:spPr>
      </p:pic>
      <p:pic>
        <p:nvPicPr>
          <p:cNvPr id="1831" name="Bild" descr="Bild"/>
          <p:cNvPicPr>
            <a:picLocks noChangeAspect="1"/>
          </p:cNvPicPr>
          <p:nvPr/>
        </p:nvPicPr>
        <p:blipFill>
          <a:blip r:embed="rId16"/>
          <a:stretch>
            <a:fillRect/>
          </a:stretch>
        </p:blipFill>
        <p:spPr>
          <a:xfrm>
            <a:off x="873186" y="6047366"/>
            <a:ext cx="638098" cy="638098"/>
          </a:xfrm>
          <a:prstGeom prst="rect">
            <a:avLst/>
          </a:prstGeom>
          <a:ln w="12700">
            <a:miter lim="400000"/>
          </a:ln>
        </p:spPr>
      </p:pic>
      <p:pic>
        <p:nvPicPr>
          <p:cNvPr id="1832" name="Bild" descr="Bild"/>
          <p:cNvPicPr>
            <a:picLocks noChangeAspect="1"/>
          </p:cNvPicPr>
          <p:nvPr/>
        </p:nvPicPr>
        <p:blipFill>
          <a:blip r:embed="rId17"/>
          <a:stretch>
            <a:fillRect/>
          </a:stretch>
        </p:blipFill>
        <p:spPr>
          <a:xfrm>
            <a:off x="1605689" y="6050964"/>
            <a:ext cx="1220569" cy="630903"/>
          </a:xfrm>
          <a:prstGeom prst="rect">
            <a:avLst/>
          </a:prstGeom>
          <a:ln w="12700">
            <a:miter lim="400000"/>
          </a:ln>
        </p:spPr>
      </p:pic>
      <p:pic>
        <p:nvPicPr>
          <p:cNvPr id="1833" name="IMG_3784.png" descr="IMG_3784.png"/>
          <p:cNvPicPr>
            <a:picLocks noChangeAspect="1"/>
          </p:cNvPicPr>
          <p:nvPr/>
        </p:nvPicPr>
        <p:blipFill>
          <a:blip r:embed="rId18"/>
          <a:stretch>
            <a:fillRect/>
          </a:stretch>
        </p:blipFill>
        <p:spPr>
          <a:xfrm>
            <a:off x="2084265" y="6034666"/>
            <a:ext cx="172107" cy="172107"/>
          </a:xfrm>
          <a:prstGeom prst="rect">
            <a:avLst/>
          </a:prstGeom>
          <a:ln w="12700">
            <a:miter lim="400000"/>
          </a:ln>
        </p:spPr>
      </p:pic>
      <p:pic>
        <p:nvPicPr>
          <p:cNvPr id="1834" name="Bild" descr="Bild"/>
          <p:cNvPicPr>
            <a:picLocks noChangeAspect="1"/>
          </p:cNvPicPr>
          <p:nvPr/>
        </p:nvPicPr>
        <p:blipFill>
          <a:blip r:embed="rId19"/>
          <a:stretch>
            <a:fillRect/>
          </a:stretch>
        </p:blipFill>
        <p:spPr>
          <a:xfrm>
            <a:off x="2908865" y="6047366"/>
            <a:ext cx="638098" cy="638098"/>
          </a:xfrm>
          <a:prstGeom prst="rect">
            <a:avLst/>
          </a:prstGeom>
          <a:ln w="12700">
            <a:miter lim="400000"/>
          </a:ln>
        </p:spPr>
      </p:pic>
      <p:pic>
        <p:nvPicPr>
          <p:cNvPr id="1835" name="Bild" descr="Bild"/>
          <p:cNvPicPr>
            <a:picLocks noChangeAspect="1"/>
          </p:cNvPicPr>
          <p:nvPr/>
        </p:nvPicPr>
        <p:blipFill>
          <a:blip r:embed="rId20"/>
          <a:stretch>
            <a:fillRect/>
          </a:stretch>
        </p:blipFill>
        <p:spPr>
          <a:xfrm>
            <a:off x="3641990" y="6040702"/>
            <a:ext cx="638098" cy="638098"/>
          </a:xfrm>
          <a:prstGeom prst="rect">
            <a:avLst/>
          </a:prstGeom>
          <a:ln w="12700">
            <a:miter lim="400000"/>
          </a:ln>
        </p:spPr>
      </p:pic>
      <p:pic>
        <p:nvPicPr>
          <p:cNvPr id="1836" name="Bild" descr="Bild"/>
          <p:cNvPicPr>
            <a:picLocks noChangeAspect="1"/>
          </p:cNvPicPr>
          <p:nvPr/>
        </p:nvPicPr>
        <p:blipFill>
          <a:blip r:embed="rId21"/>
          <a:stretch>
            <a:fillRect/>
          </a:stretch>
        </p:blipFill>
        <p:spPr>
          <a:xfrm>
            <a:off x="273420" y="6989395"/>
            <a:ext cx="1235384" cy="638560"/>
          </a:xfrm>
          <a:prstGeom prst="rect">
            <a:avLst/>
          </a:prstGeom>
          <a:ln w="12700">
            <a:miter lim="400000"/>
          </a:ln>
        </p:spPr>
      </p:pic>
      <p:pic>
        <p:nvPicPr>
          <p:cNvPr id="1837" name="Bild" descr="Bild"/>
          <p:cNvPicPr>
            <a:picLocks noChangeAspect="1"/>
          </p:cNvPicPr>
          <p:nvPr/>
        </p:nvPicPr>
        <p:blipFill>
          <a:blip r:embed="rId22"/>
          <a:stretch>
            <a:fillRect/>
          </a:stretch>
        </p:blipFill>
        <p:spPr>
          <a:xfrm>
            <a:off x="2923146" y="6993770"/>
            <a:ext cx="1234489" cy="638098"/>
          </a:xfrm>
          <a:prstGeom prst="rect">
            <a:avLst/>
          </a:prstGeom>
          <a:ln w="12700">
            <a:miter lim="400000"/>
          </a:ln>
        </p:spPr>
      </p:pic>
      <p:pic>
        <p:nvPicPr>
          <p:cNvPr id="1838" name="Bild" descr="Bild"/>
          <p:cNvPicPr>
            <a:picLocks noChangeAspect="1"/>
          </p:cNvPicPr>
          <p:nvPr/>
        </p:nvPicPr>
        <p:blipFill>
          <a:blip r:embed="rId23"/>
          <a:stretch>
            <a:fillRect/>
          </a:stretch>
        </p:blipFill>
        <p:spPr>
          <a:xfrm>
            <a:off x="282010" y="7922223"/>
            <a:ext cx="1820450" cy="634463"/>
          </a:xfrm>
          <a:prstGeom prst="rect">
            <a:avLst/>
          </a:prstGeom>
          <a:ln w="12700">
            <a:miter lim="400000"/>
          </a:ln>
        </p:spPr>
      </p:pic>
      <p:pic>
        <p:nvPicPr>
          <p:cNvPr id="1839" name="Bild" descr="Bild"/>
          <p:cNvPicPr>
            <a:picLocks noChangeAspect="1"/>
          </p:cNvPicPr>
          <p:nvPr/>
        </p:nvPicPr>
        <p:blipFill>
          <a:blip r:embed="rId24"/>
          <a:stretch>
            <a:fillRect/>
          </a:stretch>
        </p:blipFill>
        <p:spPr>
          <a:xfrm>
            <a:off x="2060144" y="7919748"/>
            <a:ext cx="638560" cy="638560"/>
          </a:xfrm>
          <a:prstGeom prst="rect">
            <a:avLst/>
          </a:prstGeom>
          <a:ln w="12700">
            <a:miter lim="400000"/>
          </a:ln>
        </p:spPr>
      </p:pic>
      <p:pic>
        <p:nvPicPr>
          <p:cNvPr id="1840" name="Bild" descr="Bild"/>
          <p:cNvPicPr>
            <a:picLocks noChangeAspect="1"/>
          </p:cNvPicPr>
          <p:nvPr/>
        </p:nvPicPr>
        <p:blipFill>
          <a:blip r:embed="rId25"/>
          <a:stretch>
            <a:fillRect/>
          </a:stretch>
        </p:blipFill>
        <p:spPr>
          <a:xfrm>
            <a:off x="7064658" y="1374197"/>
            <a:ext cx="1234490" cy="638098"/>
          </a:xfrm>
          <a:prstGeom prst="rect">
            <a:avLst/>
          </a:prstGeom>
          <a:ln w="12700">
            <a:miter lim="400000"/>
          </a:ln>
        </p:spPr>
      </p:pic>
      <p:pic>
        <p:nvPicPr>
          <p:cNvPr id="1841" name="Bild" descr="Bild"/>
          <p:cNvPicPr>
            <a:picLocks noChangeAspect="1"/>
          </p:cNvPicPr>
          <p:nvPr/>
        </p:nvPicPr>
        <p:blipFill>
          <a:blip r:embed="rId26"/>
          <a:stretch>
            <a:fillRect/>
          </a:stretch>
        </p:blipFill>
        <p:spPr>
          <a:xfrm>
            <a:off x="8254780" y="1374197"/>
            <a:ext cx="638098" cy="638098"/>
          </a:xfrm>
          <a:prstGeom prst="rect">
            <a:avLst/>
          </a:prstGeom>
          <a:ln w="12700">
            <a:miter lim="400000"/>
          </a:ln>
        </p:spPr>
      </p:pic>
      <p:pic>
        <p:nvPicPr>
          <p:cNvPr id="1842" name="Bild" descr="Bild"/>
          <p:cNvPicPr>
            <a:picLocks noChangeAspect="1"/>
          </p:cNvPicPr>
          <p:nvPr/>
        </p:nvPicPr>
        <p:blipFill>
          <a:blip r:embed="rId27"/>
          <a:stretch>
            <a:fillRect/>
          </a:stretch>
        </p:blipFill>
        <p:spPr>
          <a:xfrm>
            <a:off x="8972381" y="1381393"/>
            <a:ext cx="1220568" cy="630902"/>
          </a:xfrm>
          <a:prstGeom prst="rect">
            <a:avLst/>
          </a:prstGeom>
          <a:ln w="12700">
            <a:miter lim="400000"/>
          </a:ln>
        </p:spPr>
      </p:pic>
      <p:pic>
        <p:nvPicPr>
          <p:cNvPr id="1843" name="Bild" descr="Bild"/>
          <p:cNvPicPr>
            <a:picLocks noChangeAspect="1"/>
          </p:cNvPicPr>
          <p:nvPr/>
        </p:nvPicPr>
        <p:blipFill>
          <a:blip r:embed="rId28"/>
          <a:stretch>
            <a:fillRect/>
          </a:stretch>
        </p:blipFill>
        <p:spPr>
          <a:xfrm>
            <a:off x="10146838" y="1390164"/>
            <a:ext cx="638098" cy="638098"/>
          </a:xfrm>
          <a:prstGeom prst="rect">
            <a:avLst/>
          </a:prstGeom>
          <a:ln w="12700">
            <a:miter lim="400000"/>
          </a:ln>
        </p:spPr>
      </p:pic>
      <p:pic>
        <p:nvPicPr>
          <p:cNvPr id="1844" name="Bild" descr="Bild"/>
          <p:cNvPicPr>
            <a:picLocks noChangeAspect="1"/>
          </p:cNvPicPr>
          <p:nvPr/>
        </p:nvPicPr>
        <p:blipFill>
          <a:blip r:embed="rId29"/>
          <a:stretch>
            <a:fillRect/>
          </a:stretch>
        </p:blipFill>
        <p:spPr>
          <a:xfrm>
            <a:off x="8820635" y="2313822"/>
            <a:ext cx="640012" cy="640013"/>
          </a:xfrm>
          <a:prstGeom prst="rect">
            <a:avLst/>
          </a:prstGeom>
          <a:ln w="12700">
            <a:miter lim="400000"/>
          </a:ln>
        </p:spPr>
      </p:pic>
      <p:pic>
        <p:nvPicPr>
          <p:cNvPr id="1845" name="Bild" descr="Bild"/>
          <p:cNvPicPr>
            <a:picLocks noChangeAspect="1"/>
          </p:cNvPicPr>
          <p:nvPr/>
        </p:nvPicPr>
        <p:blipFill>
          <a:blip r:embed="rId30"/>
          <a:stretch>
            <a:fillRect/>
          </a:stretch>
        </p:blipFill>
        <p:spPr>
          <a:xfrm>
            <a:off x="9540357" y="2318155"/>
            <a:ext cx="1233532" cy="637604"/>
          </a:xfrm>
          <a:prstGeom prst="rect">
            <a:avLst/>
          </a:prstGeom>
          <a:ln w="12700">
            <a:miter lim="400000"/>
          </a:ln>
        </p:spPr>
      </p:pic>
      <p:pic>
        <p:nvPicPr>
          <p:cNvPr id="1846" name="Bild" descr="Bild"/>
          <p:cNvPicPr>
            <a:picLocks noChangeAspect="1"/>
          </p:cNvPicPr>
          <p:nvPr/>
        </p:nvPicPr>
        <p:blipFill>
          <a:blip r:embed="rId31"/>
          <a:stretch>
            <a:fillRect/>
          </a:stretch>
        </p:blipFill>
        <p:spPr>
          <a:xfrm>
            <a:off x="7053363" y="3257468"/>
            <a:ext cx="1233532" cy="637603"/>
          </a:xfrm>
          <a:prstGeom prst="rect">
            <a:avLst/>
          </a:prstGeom>
          <a:ln w="12700">
            <a:miter lim="400000"/>
          </a:ln>
        </p:spPr>
      </p:pic>
      <p:pic>
        <p:nvPicPr>
          <p:cNvPr id="1847" name="Bild" descr="Bild"/>
          <p:cNvPicPr>
            <a:picLocks noChangeAspect="1"/>
          </p:cNvPicPr>
          <p:nvPr/>
        </p:nvPicPr>
        <p:blipFill>
          <a:blip r:embed="rId32"/>
          <a:stretch>
            <a:fillRect/>
          </a:stretch>
        </p:blipFill>
        <p:spPr>
          <a:xfrm>
            <a:off x="8243254" y="3260149"/>
            <a:ext cx="637603" cy="637604"/>
          </a:xfrm>
          <a:prstGeom prst="rect">
            <a:avLst/>
          </a:prstGeom>
          <a:ln w="12700">
            <a:miter lim="400000"/>
          </a:ln>
        </p:spPr>
      </p:pic>
      <p:pic>
        <p:nvPicPr>
          <p:cNvPr id="1848" name="Bild" descr="Bild"/>
          <p:cNvPicPr>
            <a:picLocks noChangeAspect="1"/>
          </p:cNvPicPr>
          <p:nvPr/>
        </p:nvPicPr>
        <p:blipFill>
          <a:blip r:embed="rId30"/>
          <a:stretch>
            <a:fillRect/>
          </a:stretch>
        </p:blipFill>
        <p:spPr>
          <a:xfrm>
            <a:off x="8954124" y="3257468"/>
            <a:ext cx="1233532" cy="637603"/>
          </a:xfrm>
          <a:prstGeom prst="rect">
            <a:avLst/>
          </a:prstGeom>
          <a:ln w="12700">
            <a:miter lim="400000"/>
          </a:ln>
        </p:spPr>
      </p:pic>
      <p:pic>
        <p:nvPicPr>
          <p:cNvPr id="1849" name="Bild" descr="Bild"/>
          <p:cNvPicPr>
            <a:picLocks noChangeAspect="1"/>
          </p:cNvPicPr>
          <p:nvPr/>
        </p:nvPicPr>
        <p:blipFill>
          <a:blip r:embed="rId33"/>
          <a:stretch>
            <a:fillRect/>
          </a:stretch>
        </p:blipFill>
        <p:spPr>
          <a:xfrm>
            <a:off x="7037445" y="2317661"/>
            <a:ext cx="1830881" cy="638098"/>
          </a:xfrm>
          <a:prstGeom prst="rect">
            <a:avLst/>
          </a:prstGeom>
          <a:ln w="12700">
            <a:miter lim="400000"/>
          </a:ln>
        </p:spPr>
      </p:pic>
      <p:sp>
        <p:nvSpPr>
          <p:cNvPr id="1850" name="Gib die Speisekarte."/>
          <p:cNvSpPr txBox="1"/>
          <p:nvPr/>
        </p:nvSpPr>
        <p:spPr>
          <a:xfrm>
            <a:off x="7053363" y="39111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die Speisekarte.</a:t>
            </a:r>
          </a:p>
        </p:txBody>
      </p:sp>
      <p:sp>
        <p:nvSpPr>
          <p:cNvPr id="1851" name="Lies vor."/>
          <p:cNvSpPr txBox="1"/>
          <p:nvPr/>
        </p:nvSpPr>
        <p:spPr>
          <a:xfrm>
            <a:off x="7053363" y="480305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Lies vor.</a:t>
            </a:r>
          </a:p>
        </p:txBody>
      </p:sp>
      <p:pic>
        <p:nvPicPr>
          <p:cNvPr id="1852" name="Bild" descr="Bild"/>
          <p:cNvPicPr>
            <a:picLocks noChangeAspect="1"/>
          </p:cNvPicPr>
          <p:nvPr/>
        </p:nvPicPr>
        <p:blipFill>
          <a:blip r:embed="rId34"/>
          <a:stretch>
            <a:fillRect/>
          </a:stretch>
        </p:blipFill>
        <p:spPr>
          <a:xfrm>
            <a:off x="7060867" y="4201058"/>
            <a:ext cx="1830881" cy="638098"/>
          </a:xfrm>
          <a:prstGeom prst="rect">
            <a:avLst/>
          </a:prstGeom>
          <a:ln w="12700">
            <a:miter lim="400000"/>
          </a:ln>
        </p:spPr>
      </p:pic>
      <p:pic>
        <p:nvPicPr>
          <p:cNvPr id="1853" name="Bild" descr="Bild"/>
          <p:cNvPicPr>
            <a:picLocks noChangeAspect="1"/>
          </p:cNvPicPr>
          <p:nvPr/>
        </p:nvPicPr>
        <p:blipFill>
          <a:blip r:embed="rId35"/>
          <a:stretch>
            <a:fillRect/>
          </a:stretch>
        </p:blipFill>
        <p:spPr>
          <a:xfrm>
            <a:off x="8824493" y="4201058"/>
            <a:ext cx="638099" cy="638098"/>
          </a:xfrm>
          <a:prstGeom prst="rect">
            <a:avLst/>
          </a:prstGeom>
          <a:ln w="12700">
            <a:miter lim="400000"/>
          </a:ln>
        </p:spPr>
      </p:pic>
      <p:pic>
        <p:nvPicPr>
          <p:cNvPr id="1854" name="Bild" descr="Bild"/>
          <p:cNvPicPr>
            <a:picLocks noChangeAspect="1"/>
          </p:cNvPicPr>
          <p:nvPr/>
        </p:nvPicPr>
        <p:blipFill>
          <a:blip r:embed="rId15"/>
          <a:stretch>
            <a:fillRect/>
          </a:stretch>
        </p:blipFill>
        <p:spPr>
          <a:xfrm>
            <a:off x="9539106" y="4206644"/>
            <a:ext cx="638098" cy="638098"/>
          </a:xfrm>
          <a:prstGeom prst="rect">
            <a:avLst/>
          </a:prstGeom>
          <a:ln w="12700">
            <a:miter lim="400000"/>
          </a:ln>
        </p:spPr>
      </p:pic>
      <p:pic>
        <p:nvPicPr>
          <p:cNvPr id="1855" name="Bild" descr="Bild"/>
          <p:cNvPicPr>
            <a:picLocks noChangeAspect="1"/>
          </p:cNvPicPr>
          <p:nvPr/>
        </p:nvPicPr>
        <p:blipFill>
          <a:blip r:embed="rId36"/>
          <a:stretch>
            <a:fillRect/>
          </a:stretch>
        </p:blipFill>
        <p:spPr>
          <a:xfrm>
            <a:off x="10132865" y="4206644"/>
            <a:ext cx="638099" cy="638098"/>
          </a:xfrm>
          <a:prstGeom prst="rect">
            <a:avLst/>
          </a:prstGeom>
          <a:ln w="12700">
            <a:miter lim="400000"/>
          </a:ln>
        </p:spPr>
      </p:pic>
      <p:pic>
        <p:nvPicPr>
          <p:cNvPr id="1856" name="Bild" descr="Bild"/>
          <p:cNvPicPr>
            <a:picLocks noChangeAspect="1"/>
          </p:cNvPicPr>
          <p:nvPr/>
        </p:nvPicPr>
        <p:blipFill>
          <a:blip r:embed="rId37"/>
          <a:stretch>
            <a:fillRect/>
          </a:stretch>
        </p:blipFill>
        <p:spPr>
          <a:xfrm>
            <a:off x="10902124" y="4206644"/>
            <a:ext cx="1830881" cy="638098"/>
          </a:xfrm>
          <a:prstGeom prst="rect">
            <a:avLst/>
          </a:prstGeom>
          <a:ln w="12700">
            <a:miter lim="400000"/>
          </a:ln>
        </p:spPr>
      </p:pic>
      <p:pic>
        <p:nvPicPr>
          <p:cNvPr id="1857" name="Bild" descr="Bild"/>
          <p:cNvPicPr>
            <a:picLocks noChangeAspect="1"/>
          </p:cNvPicPr>
          <p:nvPr/>
        </p:nvPicPr>
        <p:blipFill>
          <a:blip r:embed="rId38"/>
          <a:stretch>
            <a:fillRect/>
          </a:stretch>
        </p:blipFill>
        <p:spPr>
          <a:xfrm>
            <a:off x="7071618" y="5149213"/>
            <a:ext cx="1220569" cy="630903"/>
          </a:xfrm>
          <a:prstGeom prst="rect">
            <a:avLst/>
          </a:prstGeom>
          <a:ln w="12700">
            <a:miter lim="400000"/>
          </a:ln>
        </p:spPr>
      </p:pic>
      <p:pic>
        <p:nvPicPr>
          <p:cNvPr id="1858" name="Bild" descr="Bild"/>
          <p:cNvPicPr>
            <a:picLocks noChangeAspect="1"/>
          </p:cNvPicPr>
          <p:nvPr/>
        </p:nvPicPr>
        <p:blipFill>
          <a:blip r:embed="rId39"/>
          <a:stretch>
            <a:fillRect/>
          </a:stretch>
        </p:blipFill>
        <p:spPr>
          <a:xfrm>
            <a:off x="8257754" y="5141236"/>
            <a:ext cx="638098" cy="638098"/>
          </a:xfrm>
          <a:prstGeom prst="rect">
            <a:avLst/>
          </a:prstGeom>
          <a:ln w="12700">
            <a:miter lim="400000"/>
          </a:ln>
        </p:spPr>
      </p:pic>
      <p:pic>
        <p:nvPicPr>
          <p:cNvPr id="1859" name="Bild" descr="Bild"/>
          <p:cNvPicPr>
            <a:picLocks noChangeAspect="1"/>
          </p:cNvPicPr>
          <p:nvPr/>
        </p:nvPicPr>
        <p:blipFill>
          <a:blip r:embed="rId12"/>
          <a:stretch>
            <a:fillRect/>
          </a:stretch>
        </p:blipFill>
        <p:spPr>
          <a:xfrm>
            <a:off x="7553790" y="5099604"/>
            <a:ext cx="231054" cy="233135"/>
          </a:xfrm>
          <a:prstGeom prst="rect">
            <a:avLst/>
          </a:prstGeom>
          <a:ln w="12700">
            <a:miter lim="400000"/>
          </a:ln>
        </p:spPr>
      </p:pic>
      <p:pic>
        <p:nvPicPr>
          <p:cNvPr id="1860" name="Bild" descr="Bild"/>
          <p:cNvPicPr>
            <a:picLocks noChangeAspect="1"/>
          </p:cNvPicPr>
          <p:nvPr/>
        </p:nvPicPr>
        <p:blipFill>
          <a:blip r:embed="rId40"/>
          <a:stretch>
            <a:fillRect/>
          </a:stretch>
        </p:blipFill>
        <p:spPr>
          <a:xfrm>
            <a:off x="9539106" y="5141236"/>
            <a:ext cx="638098" cy="638098"/>
          </a:xfrm>
          <a:prstGeom prst="rect">
            <a:avLst/>
          </a:prstGeom>
          <a:ln w="12700">
            <a:miter lim="400000"/>
          </a:ln>
        </p:spPr>
      </p:pic>
      <p:pic>
        <p:nvPicPr>
          <p:cNvPr id="1861" name="Bild" descr="Bild"/>
          <p:cNvPicPr>
            <a:picLocks noChangeAspect="1"/>
          </p:cNvPicPr>
          <p:nvPr/>
        </p:nvPicPr>
        <p:blipFill>
          <a:blip r:embed="rId38"/>
          <a:srcRect l="48503"/>
          <a:stretch>
            <a:fillRect/>
          </a:stretch>
        </p:blipFill>
        <p:spPr>
          <a:xfrm>
            <a:off x="8960852" y="5141236"/>
            <a:ext cx="628553" cy="630902"/>
          </a:xfrm>
          <a:prstGeom prst="rect">
            <a:avLst/>
          </a:prstGeom>
          <a:ln w="12700">
            <a:miter lim="400000"/>
          </a:ln>
        </p:spPr>
      </p:pic>
      <p:pic>
        <p:nvPicPr>
          <p:cNvPr id="1862" name="Bild" descr="Bild"/>
          <p:cNvPicPr>
            <a:picLocks noChangeAspect="1"/>
          </p:cNvPicPr>
          <p:nvPr/>
        </p:nvPicPr>
        <p:blipFill>
          <a:blip r:embed="rId41"/>
          <a:stretch>
            <a:fillRect/>
          </a:stretch>
        </p:blipFill>
        <p:spPr>
          <a:xfrm>
            <a:off x="1599276" y="6993770"/>
            <a:ext cx="1234489" cy="638098"/>
          </a:xfrm>
          <a:prstGeom prst="rect">
            <a:avLst/>
          </a:prstGeom>
          <a:ln w="12700">
            <a:miter lim="400000"/>
          </a:ln>
        </p:spPr>
      </p:pic>
      <p:pic>
        <p:nvPicPr>
          <p:cNvPr id="1863" name="Bild" descr="Bild"/>
          <p:cNvPicPr>
            <a:picLocks noChangeAspect="1"/>
          </p:cNvPicPr>
          <p:nvPr/>
        </p:nvPicPr>
        <p:blipFill>
          <a:blip r:embed="rId42"/>
          <a:stretch>
            <a:fillRect/>
          </a:stretch>
        </p:blipFill>
        <p:spPr>
          <a:xfrm>
            <a:off x="276794" y="8882752"/>
            <a:ext cx="1830881" cy="638098"/>
          </a:xfrm>
          <a:prstGeom prst="rect">
            <a:avLst/>
          </a:prstGeom>
          <a:ln w="12700">
            <a:miter lim="400000"/>
          </a:ln>
        </p:spPr>
      </p:pic>
      <p:sp>
        <p:nvSpPr>
          <p:cNvPr id="1864" name="runter gefallen"/>
          <p:cNvSpPr txBox="1"/>
          <p:nvPr/>
        </p:nvSpPr>
        <p:spPr>
          <a:xfrm>
            <a:off x="279677" y="853820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runter gefallen</a:t>
            </a:r>
          </a:p>
        </p:txBody>
      </p:sp>
      <p:pic>
        <p:nvPicPr>
          <p:cNvPr id="1865" name="Bild" descr="Bild"/>
          <p:cNvPicPr>
            <a:picLocks noChangeAspect="1"/>
          </p:cNvPicPr>
          <p:nvPr/>
        </p:nvPicPr>
        <p:blipFill>
          <a:blip r:embed="rId43"/>
          <a:stretch>
            <a:fillRect/>
          </a:stretch>
        </p:blipFill>
        <p:spPr>
          <a:xfrm>
            <a:off x="2197531" y="8875576"/>
            <a:ext cx="1830881" cy="638098"/>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 name="Im Restaurant"/>
          <p:cNvSpPr txBox="1">
            <a:spLocks noGrp="1"/>
          </p:cNvSpPr>
          <p:nvPr>
            <p:ph type="title"/>
          </p:nvPr>
        </p:nvSpPr>
        <p:spPr>
          <a:xfrm>
            <a:off x="121165" y="3190"/>
            <a:ext cx="12783636" cy="1088282"/>
          </a:xfrm>
          <a:prstGeom prst="rect">
            <a:avLst/>
          </a:prstGeom>
        </p:spPr>
        <p:txBody>
          <a:bodyPr/>
          <a:lstStyle>
            <a:lvl1pPr algn="l">
              <a:defRPr sz="3200">
                <a:latin typeface="ABeZeh"/>
                <a:ea typeface="ABeZeh"/>
                <a:cs typeface="ABeZeh"/>
                <a:sym typeface="ABeZeh"/>
              </a:defRPr>
            </a:lvl1pPr>
          </a:lstStyle>
          <a:p>
            <a:r>
              <a:t>Im Restaurant</a:t>
            </a:r>
          </a:p>
        </p:txBody>
      </p:sp>
      <p:sp>
        <p:nvSpPr>
          <p:cNvPr id="1868" name="Rechteck"/>
          <p:cNvSpPr/>
          <p:nvPr/>
        </p:nvSpPr>
        <p:spPr>
          <a:xfrm>
            <a:off x="124380" y="1026739"/>
            <a:ext cx="6727866"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69" name="Rechteck"/>
          <p:cNvSpPr/>
          <p:nvPr/>
        </p:nvSpPr>
        <p:spPr>
          <a:xfrm>
            <a:off x="6934200" y="1026739"/>
            <a:ext cx="6727866"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70" name="Was ist das?"/>
          <p:cNvSpPr txBox="1"/>
          <p:nvPr/>
        </p:nvSpPr>
        <p:spPr>
          <a:xfrm>
            <a:off x="283934" y="10233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ist das?</a:t>
            </a:r>
          </a:p>
        </p:txBody>
      </p:sp>
      <p:sp>
        <p:nvSpPr>
          <p:cNvPr id="1871" name="Was möchtest du?"/>
          <p:cNvSpPr txBox="1"/>
          <p:nvPr/>
        </p:nvSpPr>
        <p:spPr>
          <a:xfrm>
            <a:off x="268016" y="197806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möchtest du?</a:t>
            </a:r>
          </a:p>
        </p:txBody>
      </p:sp>
      <p:sp>
        <p:nvSpPr>
          <p:cNvPr id="1872" name="Darf ich mehr?"/>
          <p:cNvSpPr txBox="1"/>
          <p:nvPr/>
        </p:nvSpPr>
        <p:spPr>
          <a:xfrm>
            <a:off x="283934" y="293275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Darf ich mehr?</a:t>
            </a:r>
          </a:p>
        </p:txBody>
      </p:sp>
      <p:sp>
        <p:nvSpPr>
          <p:cNvPr id="1873" name="Wie viel?"/>
          <p:cNvSpPr txBox="1"/>
          <p:nvPr/>
        </p:nvSpPr>
        <p:spPr>
          <a:xfrm>
            <a:off x="276118" y="385750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viel?</a:t>
            </a:r>
          </a:p>
        </p:txBody>
      </p:sp>
      <p:sp>
        <p:nvSpPr>
          <p:cNvPr id="1874" name="Mit Soße?/Ohne Soße?"/>
          <p:cNvSpPr txBox="1"/>
          <p:nvPr/>
        </p:nvSpPr>
        <p:spPr>
          <a:xfrm>
            <a:off x="292036" y="481219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Mit Soße?/Ohne Soße?</a:t>
            </a:r>
          </a:p>
        </p:txBody>
      </p:sp>
      <p:sp>
        <p:nvSpPr>
          <p:cNvPr id="1875" name="Wo sind die Toiletten?"/>
          <p:cNvSpPr txBox="1"/>
          <p:nvPr/>
        </p:nvSpPr>
        <p:spPr>
          <a:xfrm>
            <a:off x="280169" y="57069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sind die Toiletten?</a:t>
            </a:r>
          </a:p>
        </p:txBody>
      </p:sp>
      <p:sp>
        <p:nvSpPr>
          <p:cNvPr id="1876" name="Tisch noch frei?"/>
          <p:cNvSpPr txBox="1"/>
          <p:nvPr/>
        </p:nvSpPr>
        <p:spPr>
          <a:xfrm>
            <a:off x="296087" y="66616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Tisch noch frei?</a:t>
            </a:r>
          </a:p>
        </p:txBody>
      </p:sp>
      <p:sp>
        <p:nvSpPr>
          <p:cNvPr id="1877" name="Platz noch frei?"/>
          <p:cNvSpPr txBox="1"/>
          <p:nvPr/>
        </p:nvSpPr>
        <p:spPr>
          <a:xfrm>
            <a:off x="288271" y="758642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Platz noch frei?</a:t>
            </a:r>
          </a:p>
        </p:txBody>
      </p:sp>
      <p:sp>
        <p:nvSpPr>
          <p:cNvPr id="1878" name="Warte bitte."/>
          <p:cNvSpPr txBox="1"/>
          <p:nvPr/>
        </p:nvSpPr>
        <p:spPr>
          <a:xfrm>
            <a:off x="7052680" y="10389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Warte bitte.</a:t>
            </a:r>
          </a:p>
        </p:txBody>
      </p:sp>
      <p:sp>
        <p:nvSpPr>
          <p:cNvPr id="1879" name="Salz bitte."/>
          <p:cNvSpPr txBox="1"/>
          <p:nvPr/>
        </p:nvSpPr>
        <p:spPr>
          <a:xfrm>
            <a:off x="7036762" y="199365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Salz bitte.</a:t>
            </a:r>
          </a:p>
        </p:txBody>
      </p:sp>
      <p:sp>
        <p:nvSpPr>
          <p:cNvPr id="1880" name="Ich möchte (Ketchup)."/>
          <p:cNvSpPr txBox="1"/>
          <p:nvPr/>
        </p:nvSpPr>
        <p:spPr>
          <a:xfrm>
            <a:off x="7052680" y="29483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(Ketchup).</a:t>
            </a:r>
          </a:p>
        </p:txBody>
      </p:sp>
      <p:sp>
        <p:nvSpPr>
          <p:cNvPr id="1881" name="Ich brauche eine Serviette."/>
          <p:cNvSpPr txBox="1"/>
          <p:nvPr/>
        </p:nvSpPr>
        <p:spPr>
          <a:xfrm>
            <a:off x="7044864" y="38730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eine Serviette.</a:t>
            </a:r>
          </a:p>
        </p:txBody>
      </p:sp>
      <p:sp>
        <p:nvSpPr>
          <p:cNvPr id="1882" name="Iss jetzt bitte."/>
          <p:cNvSpPr txBox="1"/>
          <p:nvPr/>
        </p:nvSpPr>
        <p:spPr>
          <a:xfrm>
            <a:off x="7060782" y="48277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Iss jetzt bitte.</a:t>
            </a:r>
          </a:p>
        </p:txBody>
      </p:sp>
      <p:sp>
        <p:nvSpPr>
          <p:cNvPr id="1883" name="Mehr Soße bitte."/>
          <p:cNvSpPr txBox="1"/>
          <p:nvPr/>
        </p:nvSpPr>
        <p:spPr>
          <a:xfrm>
            <a:off x="7048915" y="57225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Mehr Soße bitte.</a:t>
            </a:r>
          </a:p>
        </p:txBody>
      </p:sp>
      <p:sp>
        <p:nvSpPr>
          <p:cNvPr id="1884"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1885" name="Um etwas bitten"/>
          <p:cNvSpPr txBox="1"/>
          <p:nvPr/>
        </p:nvSpPr>
        <p:spPr>
          <a:xfrm>
            <a:off x="11737179"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1886" name="Bild" descr="Bild"/>
          <p:cNvPicPr>
            <a:picLocks noChangeAspect="1"/>
          </p:cNvPicPr>
          <p:nvPr/>
        </p:nvPicPr>
        <p:blipFill>
          <a:blip r:embed="rId2"/>
          <a:stretch>
            <a:fillRect/>
          </a:stretch>
        </p:blipFill>
        <p:spPr>
          <a:xfrm>
            <a:off x="12722897" y="145687"/>
            <a:ext cx="955205" cy="796907"/>
          </a:xfrm>
          <a:prstGeom prst="rect">
            <a:avLst/>
          </a:prstGeom>
          <a:ln w="12700">
            <a:miter lim="400000"/>
          </a:ln>
        </p:spPr>
      </p:pic>
      <p:pic>
        <p:nvPicPr>
          <p:cNvPr id="1887" name="Bild" descr="Bild"/>
          <p:cNvPicPr>
            <a:picLocks noChangeAspect="1"/>
          </p:cNvPicPr>
          <p:nvPr/>
        </p:nvPicPr>
        <p:blipFill>
          <a:blip r:embed="rId3"/>
          <a:stretch>
            <a:fillRect/>
          </a:stretch>
        </p:blipFill>
        <p:spPr>
          <a:xfrm>
            <a:off x="7057017" y="4193842"/>
            <a:ext cx="1837213" cy="640304"/>
          </a:xfrm>
          <a:prstGeom prst="rect">
            <a:avLst/>
          </a:prstGeom>
          <a:ln w="12700">
            <a:miter lim="400000"/>
          </a:ln>
        </p:spPr>
      </p:pic>
      <p:pic>
        <p:nvPicPr>
          <p:cNvPr id="1888" name="Bild" descr="Bild"/>
          <p:cNvPicPr>
            <a:picLocks noChangeAspect="1"/>
          </p:cNvPicPr>
          <p:nvPr/>
        </p:nvPicPr>
        <p:blipFill>
          <a:blip r:embed="rId4"/>
          <a:stretch>
            <a:fillRect/>
          </a:stretch>
        </p:blipFill>
        <p:spPr>
          <a:xfrm>
            <a:off x="9538255" y="1356949"/>
            <a:ext cx="1234489" cy="638098"/>
          </a:xfrm>
          <a:prstGeom prst="rect">
            <a:avLst/>
          </a:prstGeom>
          <a:ln w="12700">
            <a:miter lim="400000"/>
          </a:ln>
        </p:spPr>
      </p:pic>
      <p:pic>
        <p:nvPicPr>
          <p:cNvPr id="1889" name="Bild" descr="Bild"/>
          <p:cNvPicPr>
            <a:picLocks noChangeAspect="1"/>
          </p:cNvPicPr>
          <p:nvPr/>
        </p:nvPicPr>
        <p:blipFill>
          <a:blip r:embed="rId4"/>
          <a:stretch>
            <a:fillRect/>
          </a:stretch>
        </p:blipFill>
        <p:spPr>
          <a:xfrm>
            <a:off x="10266209" y="5130878"/>
            <a:ext cx="1234490" cy="638098"/>
          </a:xfrm>
          <a:prstGeom prst="rect">
            <a:avLst/>
          </a:prstGeom>
          <a:ln w="12700">
            <a:miter lim="400000"/>
          </a:ln>
        </p:spPr>
      </p:pic>
      <p:pic>
        <p:nvPicPr>
          <p:cNvPr id="1890" name="Bild" descr="Bild"/>
          <p:cNvPicPr>
            <a:picLocks noChangeAspect="1"/>
          </p:cNvPicPr>
          <p:nvPr/>
        </p:nvPicPr>
        <p:blipFill>
          <a:blip r:embed="rId4"/>
          <a:stretch>
            <a:fillRect/>
          </a:stretch>
        </p:blipFill>
        <p:spPr>
          <a:xfrm>
            <a:off x="9686800" y="6044105"/>
            <a:ext cx="1234489" cy="638098"/>
          </a:xfrm>
          <a:prstGeom prst="rect">
            <a:avLst/>
          </a:prstGeom>
          <a:ln w="12700">
            <a:miter lim="400000"/>
          </a:ln>
        </p:spPr>
      </p:pic>
      <p:pic>
        <p:nvPicPr>
          <p:cNvPr id="1891" name="Bild" descr="Bild"/>
          <p:cNvPicPr>
            <a:picLocks noChangeAspect="1"/>
          </p:cNvPicPr>
          <p:nvPr/>
        </p:nvPicPr>
        <p:blipFill>
          <a:blip r:embed="rId5"/>
          <a:stretch>
            <a:fillRect/>
          </a:stretch>
        </p:blipFill>
        <p:spPr>
          <a:xfrm>
            <a:off x="267730" y="1345227"/>
            <a:ext cx="1234490" cy="638099"/>
          </a:xfrm>
          <a:prstGeom prst="rect">
            <a:avLst/>
          </a:prstGeom>
          <a:ln w="12700">
            <a:miter lim="400000"/>
          </a:ln>
        </p:spPr>
      </p:pic>
      <p:pic>
        <p:nvPicPr>
          <p:cNvPr id="1892" name="Bild" descr="Bild"/>
          <p:cNvPicPr>
            <a:picLocks noChangeAspect="1"/>
          </p:cNvPicPr>
          <p:nvPr/>
        </p:nvPicPr>
        <p:blipFill>
          <a:blip r:embed="rId5"/>
          <a:stretch>
            <a:fillRect/>
          </a:stretch>
        </p:blipFill>
        <p:spPr>
          <a:xfrm>
            <a:off x="287985" y="2304738"/>
            <a:ext cx="1234489" cy="638098"/>
          </a:xfrm>
          <a:prstGeom prst="rect">
            <a:avLst/>
          </a:prstGeom>
          <a:ln w="12700">
            <a:miter lim="400000"/>
          </a:ln>
        </p:spPr>
      </p:pic>
      <p:pic>
        <p:nvPicPr>
          <p:cNvPr id="1893" name="Bild" descr="Bild"/>
          <p:cNvPicPr>
            <a:picLocks noChangeAspect="1"/>
          </p:cNvPicPr>
          <p:nvPr/>
        </p:nvPicPr>
        <p:blipFill>
          <a:blip r:embed="rId6"/>
          <a:stretch>
            <a:fillRect/>
          </a:stretch>
        </p:blipFill>
        <p:spPr>
          <a:xfrm>
            <a:off x="287985" y="6045364"/>
            <a:ext cx="1234489" cy="638098"/>
          </a:xfrm>
          <a:prstGeom prst="rect">
            <a:avLst/>
          </a:prstGeom>
          <a:ln w="12700">
            <a:miter lim="400000"/>
          </a:ln>
        </p:spPr>
      </p:pic>
      <p:pic>
        <p:nvPicPr>
          <p:cNvPr id="1894" name="Bild" descr="Bild"/>
          <p:cNvPicPr>
            <a:picLocks noChangeAspect="1"/>
          </p:cNvPicPr>
          <p:nvPr/>
        </p:nvPicPr>
        <p:blipFill>
          <a:blip r:embed="rId7"/>
          <a:srcRect l="48377"/>
          <a:stretch>
            <a:fillRect/>
          </a:stretch>
        </p:blipFill>
        <p:spPr>
          <a:xfrm>
            <a:off x="1463236" y="4176756"/>
            <a:ext cx="637239" cy="638065"/>
          </a:xfrm>
          <a:prstGeom prst="rect">
            <a:avLst/>
          </a:prstGeom>
          <a:ln w="12700">
            <a:miter lim="400000"/>
          </a:ln>
        </p:spPr>
      </p:pic>
      <p:pic>
        <p:nvPicPr>
          <p:cNvPr id="1895" name="Bild" descr="Bild"/>
          <p:cNvPicPr>
            <a:picLocks noChangeAspect="1"/>
          </p:cNvPicPr>
          <p:nvPr/>
        </p:nvPicPr>
        <p:blipFill>
          <a:blip r:embed="rId8"/>
          <a:stretch>
            <a:fillRect/>
          </a:stretch>
        </p:blipFill>
        <p:spPr>
          <a:xfrm>
            <a:off x="287985" y="4176795"/>
            <a:ext cx="1234489" cy="638098"/>
          </a:xfrm>
          <a:prstGeom prst="rect">
            <a:avLst/>
          </a:prstGeom>
          <a:ln w="12700">
            <a:miter lim="400000"/>
          </a:ln>
        </p:spPr>
      </p:pic>
      <p:pic>
        <p:nvPicPr>
          <p:cNvPr id="1896" name="Bild" descr="Bild"/>
          <p:cNvPicPr>
            <a:picLocks noChangeAspect="1"/>
          </p:cNvPicPr>
          <p:nvPr/>
        </p:nvPicPr>
        <p:blipFill>
          <a:blip r:embed="rId9"/>
          <a:srcRect l="48626"/>
          <a:stretch>
            <a:fillRect/>
          </a:stretch>
        </p:blipFill>
        <p:spPr>
          <a:xfrm>
            <a:off x="1463236" y="1343601"/>
            <a:ext cx="637308" cy="641225"/>
          </a:xfrm>
          <a:prstGeom prst="rect">
            <a:avLst/>
          </a:prstGeom>
          <a:ln w="12700">
            <a:miter lim="400000"/>
          </a:ln>
        </p:spPr>
      </p:pic>
      <p:pic>
        <p:nvPicPr>
          <p:cNvPr id="1897" name="Bild" descr="Bild"/>
          <p:cNvPicPr>
            <a:picLocks noChangeAspect="1"/>
          </p:cNvPicPr>
          <p:nvPr/>
        </p:nvPicPr>
        <p:blipFill>
          <a:blip r:embed="rId10"/>
          <a:stretch>
            <a:fillRect/>
          </a:stretch>
        </p:blipFill>
        <p:spPr>
          <a:xfrm>
            <a:off x="744161" y="1299062"/>
            <a:ext cx="231054" cy="233135"/>
          </a:xfrm>
          <a:prstGeom prst="rect">
            <a:avLst/>
          </a:prstGeom>
          <a:ln w="12700">
            <a:miter lim="400000"/>
          </a:ln>
        </p:spPr>
      </p:pic>
      <p:pic>
        <p:nvPicPr>
          <p:cNvPr id="1898" name="Bild" descr="Bild"/>
          <p:cNvPicPr>
            <a:picLocks noChangeAspect="1"/>
          </p:cNvPicPr>
          <p:nvPr/>
        </p:nvPicPr>
        <p:blipFill>
          <a:blip r:embed="rId11"/>
          <a:stretch>
            <a:fillRect/>
          </a:stretch>
        </p:blipFill>
        <p:spPr>
          <a:xfrm>
            <a:off x="1582540" y="2303111"/>
            <a:ext cx="1240783" cy="641351"/>
          </a:xfrm>
          <a:prstGeom prst="rect">
            <a:avLst/>
          </a:prstGeom>
          <a:ln w="12700">
            <a:miter lim="400000"/>
          </a:ln>
        </p:spPr>
      </p:pic>
      <p:pic>
        <p:nvPicPr>
          <p:cNvPr id="1899" name="IMG_3784.png" descr="IMG_3784.png"/>
          <p:cNvPicPr>
            <a:picLocks noChangeAspect="1"/>
          </p:cNvPicPr>
          <p:nvPr/>
        </p:nvPicPr>
        <p:blipFill>
          <a:blip r:embed="rId12"/>
          <a:stretch>
            <a:fillRect/>
          </a:stretch>
        </p:blipFill>
        <p:spPr>
          <a:xfrm>
            <a:off x="2080706" y="2282867"/>
            <a:ext cx="172107" cy="172107"/>
          </a:xfrm>
          <a:prstGeom prst="rect">
            <a:avLst/>
          </a:prstGeom>
          <a:ln w="12700">
            <a:miter lim="400000"/>
          </a:ln>
        </p:spPr>
      </p:pic>
      <p:pic>
        <p:nvPicPr>
          <p:cNvPr id="1900" name="Bild" descr="Bild"/>
          <p:cNvPicPr>
            <a:picLocks noChangeAspect="1"/>
          </p:cNvPicPr>
          <p:nvPr/>
        </p:nvPicPr>
        <p:blipFill>
          <a:blip r:embed="rId13"/>
          <a:stretch>
            <a:fillRect/>
          </a:stretch>
        </p:blipFill>
        <p:spPr>
          <a:xfrm>
            <a:off x="2883389" y="2300860"/>
            <a:ext cx="641351" cy="641351"/>
          </a:xfrm>
          <a:prstGeom prst="rect">
            <a:avLst/>
          </a:prstGeom>
          <a:ln w="12700">
            <a:miter lim="400000"/>
          </a:ln>
        </p:spPr>
      </p:pic>
      <p:pic>
        <p:nvPicPr>
          <p:cNvPr id="1901" name="Bild" descr="Bild"/>
          <p:cNvPicPr>
            <a:picLocks noChangeAspect="1"/>
          </p:cNvPicPr>
          <p:nvPr/>
        </p:nvPicPr>
        <p:blipFill>
          <a:blip r:embed="rId14"/>
          <a:stretch>
            <a:fillRect/>
          </a:stretch>
        </p:blipFill>
        <p:spPr>
          <a:xfrm>
            <a:off x="287985" y="3243592"/>
            <a:ext cx="1234489" cy="638098"/>
          </a:xfrm>
          <a:prstGeom prst="rect">
            <a:avLst/>
          </a:prstGeom>
          <a:ln w="12700">
            <a:miter lim="400000"/>
          </a:ln>
        </p:spPr>
      </p:pic>
      <p:pic>
        <p:nvPicPr>
          <p:cNvPr id="1902" name="IMG_3784.png" descr="IMG_3784.png"/>
          <p:cNvPicPr>
            <a:picLocks noChangeAspect="1"/>
          </p:cNvPicPr>
          <p:nvPr/>
        </p:nvPicPr>
        <p:blipFill>
          <a:blip r:embed="rId12"/>
          <a:stretch>
            <a:fillRect/>
          </a:stretch>
        </p:blipFill>
        <p:spPr>
          <a:xfrm>
            <a:off x="786222" y="3238241"/>
            <a:ext cx="172106" cy="172106"/>
          </a:xfrm>
          <a:prstGeom prst="rect">
            <a:avLst/>
          </a:prstGeom>
          <a:ln w="12700">
            <a:miter lim="400000"/>
          </a:ln>
        </p:spPr>
      </p:pic>
      <p:pic>
        <p:nvPicPr>
          <p:cNvPr id="1903" name="Bild" descr="Bild"/>
          <p:cNvPicPr>
            <a:picLocks noChangeAspect="1"/>
          </p:cNvPicPr>
          <p:nvPr/>
        </p:nvPicPr>
        <p:blipFill>
          <a:blip r:embed="rId15"/>
          <a:stretch>
            <a:fillRect/>
          </a:stretch>
        </p:blipFill>
        <p:spPr>
          <a:xfrm>
            <a:off x="1583074" y="3249530"/>
            <a:ext cx="637383" cy="637382"/>
          </a:xfrm>
          <a:prstGeom prst="rect">
            <a:avLst/>
          </a:prstGeom>
          <a:ln w="12700">
            <a:miter lim="400000"/>
          </a:ln>
        </p:spPr>
      </p:pic>
      <p:pic>
        <p:nvPicPr>
          <p:cNvPr id="1904" name="Bild" descr="Bild"/>
          <p:cNvPicPr>
            <a:picLocks noChangeAspect="1"/>
          </p:cNvPicPr>
          <p:nvPr/>
        </p:nvPicPr>
        <p:blipFill>
          <a:blip r:embed="rId16"/>
          <a:stretch>
            <a:fillRect/>
          </a:stretch>
        </p:blipFill>
        <p:spPr>
          <a:xfrm>
            <a:off x="2281057" y="3246102"/>
            <a:ext cx="641351" cy="641351"/>
          </a:xfrm>
          <a:prstGeom prst="rect">
            <a:avLst/>
          </a:prstGeom>
          <a:ln w="12700">
            <a:miter lim="400000"/>
          </a:ln>
        </p:spPr>
      </p:pic>
      <p:pic>
        <p:nvPicPr>
          <p:cNvPr id="1905" name="Bild" descr="Bild"/>
          <p:cNvPicPr>
            <a:picLocks noChangeAspect="1"/>
          </p:cNvPicPr>
          <p:nvPr/>
        </p:nvPicPr>
        <p:blipFill>
          <a:blip r:embed="rId10"/>
          <a:stretch>
            <a:fillRect/>
          </a:stretch>
        </p:blipFill>
        <p:spPr>
          <a:xfrm>
            <a:off x="731461" y="4123748"/>
            <a:ext cx="231054" cy="233136"/>
          </a:xfrm>
          <a:prstGeom prst="rect">
            <a:avLst/>
          </a:prstGeom>
          <a:ln w="12700">
            <a:miter lim="400000"/>
          </a:ln>
        </p:spPr>
      </p:pic>
      <p:pic>
        <p:nvPicPr>
          <p:cNvPr id="1906" name="Bild" descr="Bild"/>
          <p:cNvPicPr>
            <a:picLocks noChangeAspect="1"/>
          </p:cNvPicPr>
          <p:nvPr/>
        </p:nvPicPr>
        <p:blipFill>
          <a:blip r:embed="rId17"/>
          <a:stretch>
            <a:fillRect/>
          </a:stretch>
        </p:blipFill>
        <p:spPr>
          <a:xfrm>
            <a:off x="284838" y="5116534"/>
            <a:ext cx="1240783" cy="641351"/>
          </a:xfrm>
          <a:prstGeom prst="rect">
            <a:avLst/>
          </a:prstGeom>
          <a:ln w="12700">
            <a:miter lim="400000"/>
          </a:ln>
        </p:spPr>
      </p:pic>
      <p:pic>
        <p:nvPicPr>
          <p:cNvPr id="1907" name="Bild" descr="Bild"/>
          <p:cNvPicPr>
            <a:picLocks noChangeAspect="1"/>
          </p:cNvPicPr>
          <p:nvPr/>
        </p:nvPicPr>
        <p:blipFill>
          <a:blip r:embed="rId10"/>
          <a:stretch>
            <a:fillRect/>
          </a:stretch>
        </p:blipFill>
        <p:spPr>
          <a:xfrm>
            <a:off x="756861" y="5059156"/>
            <a:ext cx="231054" cy="233135"/>
          </a:xfrm>
          <a:prstGeom prst="rect">
            <a:avLst/>
          </a:prstGeom>
          <a:ln w="12700">
            <a:miter lim="400000"/>
          </a:ln>
        </p:spPr>
      </p:pic>
      <p:pic>
        <p:nvPicPr>
          <p:cNvPr id="1908" name="Bild" descr="Bild"/>
          <p:cNvPicPr>
            <a:picLocks noChangeAspect="1"/>
          </p:cNvPicPr>
          <p:nvPr/>
        </p:nvPicPr>
        <p:blipFill>
          <a:blip r:embed="rId18"/>
          <a:srcRect l="32491"/>
          <a:stretch>
            <a:fillRect/>
          </a:stretch>
        </p:blipFill>
        <p:spPr>
          <a:xfrm>
            <a:off x="1481951" y="5116534"/>
            <a:ext cx="1242641" cy="641529"/>
          </a:xfrm>
          <a:prstGeom prst="rect">
            <a:avLst/>
          </a:prstGeom>
          <a:ln w="12700">
            <a:miter lim="400000"/>
          </a:ln>
        </p:spPr>
      </p:pic>
      <p:pic>
        <p:nvPicPr>
          <p:cNvPr id="1909" name="Bild" descr="Bild"/>
          <p:cNvPicPr>
            <a:picLocks noChangeAspect="1"/>
          </p:cNvPicPr>
          <p:nvPr/>
        </p:nvPicPr>
        <p:blipFill>
          <a:blip r:embed="rId19"/>
          <a:stretch>
            <a:fillRect/>
          </a:stretch>
        </p:blipFill>
        <p:spPr>
          <a:xfrm>
            <a:off x="2924062" y="5119776"/>
            <a:ext cx="1240783" cy="641351"/>
          </a:xfrm>
          <a:prstGeom prst="rect">
            <a:avLst/>
          </a:prstGeom>
          <a:ln w="12700">
            <a:miter lim="400000"/>
          </a:ln>
        </p:spPr>
      </p:pic>
      <p:pic>
        <p:nvPicPr>
          <p:cNvPr id="1910" name="Bild" descr="Bild"/>
          <p:cNvPicPr>
            <a:picLocks noChangeAspect="1"/>
          </p:cNvPicPr>
          <p:nvPr/>
        </p:nvPicPr>
        <p:blipFill>
          <a:blip r:embed="rId10"/>
          <a:stretch>
            <a:fillRect/>
          </a:stretch>
        </p:blipFill>
        <p:spPr>
          <a:xfrm>
            <a:off x="3416340" y="5059156"/>
            <a:ext cx="231054" cy="233135"/>
          </a:xfrm>
          <a:prstGeom prst="rect">
            <a:avLst/>
          </a:prstGeom>
          <a:ln w="12700">
            <a:miter lim="400000"/>
          </a:ln>
        </p:spPr>
      </p:pic>
      <p:pic>
        <p:nvPicPr>
          <p:cNvPr id="1911" name="Bild" descr="Bild"/>
          <p:cNvPicPr>
            <a:picLocks noChangeAspect="1"/>
          </p:cNvPicPr>
          <p:nvPr/>
        </p:nvPicPr>
        <p:blipFill>
          <a:blip r:embed="rId18"/>
          <a:srcRect l="32491"/>
          <a:stretch>
            <a:fillRect/>
          </a:stretch>
        </p:blipFill>
        <p:spPr>
          <a:xfrm>
            <a:off x="4123651" y="5116534"/>
            <a:ext cx="1242640" cy="641529"/>
          </a:xfrm>
          <a:prstGeom prst="rect">
            <a:avLst/>
          </a:prstGeom>
          <a:ln w="12700">
            <a:miter lim="400000"/>
          </a:ln>
        </p:spPr>
      </p:pic>
      <p:pic>
        <p:nvPicPr>
          <p:cNvPr id="1912" name="Bild" descr="Bild"/>
          <p:cNvPicPr>
            <a:picLocks noChangeAspect="1"/>
          </p:cNvPicPr>
          <p:nvPr/>
        </p:nvPicPr>
        <p:blipFill>
          <a:blip r:embed="rId20"/>
          <a:stretch>
            <a:fillRect/>
          </a:stretch>
        </p:blipFill>
        <p:spPr>
          <a:xfrm>
            <a:off x="1582540" y="6029628"/>
            <a:ext cx="1240783" cy="641351"/>
          </a:xfrm>
          <a:prstGeom prst="rect">
            <a:avLst/>
          </a:prstGeom>
          <a:ln w="12700">
            <a:miter lim="400000"/>
          </a:ln>
        </p:spPr>
      </p:pic>
      <p:pic>
        <p:nvPicPr>
          <p:cNvPr id="1913" name="IMG_3784.png" descr="IMG_3784.png"/>
          <p:cNvPicPr>
            <a:picLocks noChangeAspect="1"/>
          </p:cNvPicPr>
          <p:nvPr/>
        </p:nvPicPr>
        <p:blipFill>
          <a:blip r:embed="rId12"/>
          <a:stretch>
            <a:fillRect/>
          </a:stretch>
        </p:blipFill>
        <p:spPr>
          <a:xfrm>
            <a:off x="2116879" y="6023763"/>
            <a:ext cx="172106" cy="172107"/>
          </a:xfrm>
          <a:prstGeom prst="rect">
            <a:avLst/>
          </a:prstGeom>
          <a:ln w="12700">
            <a:miter lim="400000"/>
          </a:ln>
        </p:spPr>
      </p:pic>
      <p:pic>
        <p:nvPicPr>
          <p:cNvPr id="1914" name="Bild" descr="Bild"/>
          <p:cNvPicPr>
            <a:picLocks noChangeAspect="1"/>
          </p:cNvPicPr>
          <p:nvPr/>
        </p:nvPicPr>
        <p:blipFill>
          <a:blip r:embed="rId21"/>
          <a:stretch>
            <a:fillRect/>
          </a:stretch>
        </p:blipFill>
        <p:spPr>
          <a:xfrm>
            <a:off x="2883389" y="6031254"/>
            <a:ext cx="638098" cy="638098"/>
          </a:xfrm>
          <a:prstGeom prst="rect">
            <a:avLst/>
          </a:prstGeom>
          <a:ln w="12700">
            <a:miter lim="400000"/>
          </a:ln>
        </p:spPr>
      </p:pic>
      <p:pic>
        <p:nvPicPr>
          <p:cNvPr id="1915" name="Bild" descr="Bild"/>
          <p:cNvPicPr>
            <a:picLocks noChangeAspect="1"/>
          </p:cNvPicPr>
          <p:nvPr/>
        </p:nvPicPr>
        <p:blipFill>
          <a:blip r:embed="rId22"/>
          <a:stretch>
            <a:fillRect/>
          </a:stretch>
        </p:blipFill>
        <p:spPr>
          <a:xfrm>
            <a:off x="3459303" y="6029627"/>
            <a:ext cx="641351" cy="641351"/>
          </a:xfrm>
          <a:prstGeom prst="rect">
            <a:avLst/>
          </a:prstGeom>
          <a:ln w="12700">
            <a:miter lim="400000"/>
          </a:ln>
        </p:spPr>
      </p:pic>
      <p:pic>
        <p:nvPicPr>
          <p:cNvPr id="1916" name="Bild" descr="Bild"/>
          <p:cNvPicPr>
            <a:picLocks noChangeAspect="1"/>
          </p:cNvPicPr>
          <p:nvPr/>
        </p:nvPicPr>
        <p:blipFill>
          <a:blip r:embed="rId23"/>
          <a:stretch>
            <a:fillRect/>
          </a:stretch>
        </p:blipFill>
        <p:spPr>
          <a:xfrm>
            <a:off x="4157386" y="6033072"/>
            <a:ext cx="1820450" cy="634462"/>
          </a:xfrm>
          <a:prstGeom prst="rect">
            <a:avLst/>
          </a:prstGeom>
          <a:ln w="12700">
            <a:miter lim="400000"/>
          </a:ln>
        </p:spPr>
      </p:pic>
      <p:pic>
        <p:nvPicPr>
          <p:cNvPr id="1917" name="Bild" descr="Bild"/>
          <p:cNvPicPr>
            <a:picLocks noChangeAspect="1"/>
          </p:cNvPicPr>
          <p:nvPr/>
        </p:nvPicPr>
        <p:blipFill>
          <a:blip r:embed="rId24"/>
          <a:stretch>
            <a:fillRect/>
          </a:stretch>
        </p:blipFill>
        <p:spPr>
          <a:xfrm>
            <a:off x="263046" y="6961937"/>
            <a:ext cx="1840214" cy="641351"/>
          </a:xfrm>
          <a:prstGeom prst="rect">
            <a:avLst/>
          </a:prstGeom>
          <a:ln w="12700">
            <a:miter lim="400000"/>
          </a:ln>
        </p:spPr>
      </p:pic>
      <p:pic>
        <p:nvPicPr>
          <p:cNvPr id="1918" name="Bild" descr="Bild"/>
          <p:cNvPicPr>
            <a:picLocks noChangeAspect="1"/>
          </p:cNvPicPr>
          <p:nvPr/>
        </p:nvPicPr>
        <p:blipFill>
          <a:blip r:embed="rId25"/>
          <a:stretch>
            <a:fillRect/>
          </a:stretch>
        </p:blipFill>
        <p:spPr>
          <a:xfrm>
            <a:off x="263046" y="7885674"/>
            <a:ext cx="1840214" cy="641351"/>
          </a:xfrm>
          <a:prstGeom prst="rect">
            <a:avLst/>
          </a:prstGeom>
          <a:ln w="12700">
            <a:miter lim="400000"/>
          </a:ln>
        </p:spPr>
      </p:pic>
      <p:pic>
        <p:nvPicPr>
          <p:cNvPr id="1919" name="Bild" descr="Bild"/>
          <p:cNvPicPr>
            <a:picLocks noChangeAspect="1"/>
          </p:cNvPicPr>
          <p:nvPr/>
        </p:nvPicPr>
        <p:blipFill>
          <a:blip r:embed="rId26"/>
          <a:stretch>
            <a:fillRect/>
          </a:stretch>
        </p:blipFill>
        <p:spPr>
          <a:xfrm>
            <a:off x="2188292" y="6961433"/>
            <a:ext cx="1240782" cy="641351"/>
          </a:xfrm>
          <a:prstGeom prst="rect">
            <a:avLst/>
          </a:prstGeom>
          <a:ln w="12700">
            <a:miter lim="400000"/>
          </a:ln>
        </p:spPr>
      </p:pic>
      <p:pic>
        <p:nvPicPr>
          <p:cNvPr id="1920" name="Bild" descr="Bild"/>
          <p:cNvPicPr>
            <a:picLocks noChangeAspect="1"/>
          </p:cNvPicPr>
          <p:nvPr/>
        </p:nvPicPr>
        <p:blipFill>
          <a:blip r:embed="rId26"/>
          <a:stretch>
            <a:fillRect/>
          </a:stretch>
        </p:blipFill>
        <p:spPr>
          <a:xfrm>
            <a:off x="2188292" y="7885674"/>
            <a:ext cx="1240782" cy="641351"/>
          </a:xfrm>
          <a:prstGeom prst="rect">
            <a:avLst/>
          </a:prstGeom>
          <a:ln w="12700">
            <a:miter lim="400000"/>
          </a:ln>
        </p:spPr>
      </p:pic>
      <p:pic>
        <p:nvPicPr>
          <p:cNvPr id="1921" name="Bild" descr="Bild"/>
          <p:cNvPicPr>
            <a:picLocks noChangeAspect="1"/>
          </p:cNvPicPr>
          <p:nvPr/>
        </p:nvPicPr>
        <p:blipFill>
          <a:blip r:embed="rId27"/>
          <a:stretch>
            <a:fillRect/>
          </a:stretch>
        </p:blipFill>
        <p:spPr>
          <a:xfrm>
            <a:off x="3514106" y="6948508"/>
            <a:ext cx="1840214" cy="641351"/>
          </a:xfrm>
          <a:prstGeom prst="rect">
            <a:avLst/>
          </a:prstGeom>
          <a:ln w="12700">
            <a:miter lim="400000"/>
          </a:ln>
        </p:spPr>
      </p:pic>
      <p:pic>
        <p:nvPicPr>
          <p:cNvPr id="1922" name="Bild" descr="Bild"/>
          <p:cNvPicPr>
            <a:picLocks noChangeAspect="1"/>
          </p:cNvPicPr>
          <p:nvPr/>
        </p:nvPicPr>
        <p:blipFill>
          <a:blip r:embed="rId27"/>
          <a:stretch>
            <a:fillRect/>
          </a:stretch>
        </p:blipFill>
        <p:spPr>
          <a:xfrm>
            <a:off x="3514106" y="7885674"/>
            <a:ext cx="1840214" cy="641351"/>
          </a:xfrm>
          <a:prstGeom prst="rect">
            <a:avLst/>
          </a:prstGeom>
          <a:ln w="12700">
            <a:miter lim="400000"/>
          </a:ln>
        </p:spPr>
      </p:pic>
      <p:pic>
        <p:nvPicPr>
          <p:cNvPr id="1923" name="Bild" descr="Bild"/>
          <p:cNvPicPr>
            <a:picLocks noChangeAspect="1"/>
          </p:cNvPicPr>
          <p:nvPr/>
        </p:nvPicPr>
        <p:blipFill>
          <a:blip r:embed="rId28"/>
          <a:stretch>
            <a:fillRect/>
          </a:stretch>
        </p:blipFill>
        <p:spPr>
          <a:xfrm>
            <a:off x="7055516" y="1351629"/>
            <a:ext cx="1840215" cy="641351"/>
          </a:xfrm>
          <a:prstGeom prst="rect">
            <a:avLst/>
          </a:prstGeom>
          <a:ln w="12700">
            <a:miter lim="400000"/>
          </a:ln>
        </p:spPr>
      </p:pic>
      <p:pic>
        <p:nvPicPr>
          <p:cNvPr id="1924" name="Bild" descr="Bild"/>
          <p:cNvPicPr>
            <a:picLocks noChangeAspect="1"/>
          </p:cNvPicPr>
          <p:nvPr/>
        </p:nvPicPr>
        <p:blipFill>
          <a:blip r:embed="rId29"/>
          <a:stretch>
            <a:fillRect/>
          </a:stretch>
        </p:blipFill>
        <p:spPr>
          <a:xfrm>
            <a:off x="8812693" y="1353696"/>
            <a:ext cx="641351" cy="641351"/>
          </a:xfrm>
          <a:prstGeom prst="rect">
            <a:avLst/>
          </a:prstGeom>
          <a:ln w="12700">
            <a:miter lim="400000"/>
          </a:ln>
        </p:spPr>
      </p:pic>
      <p:pic>
        <p:nvPicPr>
          <p:cNvPr id="1925" name="Bild" descr="Bild"/>
          <p:cNvPicPr>
            <a:picLocks noChangeAspect="1"/>
          </p:cNvPicPr>
          <p:nvPr/>
        </p:nvPicPr>
        <p:blipFill>
          <a:blip r:embed="rId30"/>
          <a:stretch>
            <a:fillRect/>
          </a:stretch>
        </p:blipFill>
        <p:spPr>
          <a:xfrm>
            <a:off x="7057017" y="2294656"/>
            <a:ext cx="1837213" cy="640304"/>
          </a:xfrm>
          <a:prstGeom prst="rect">
            <a:avLst/>
          </a:prstGeom>
          <a:ln w="12700">
            <a:miter lim="400000"/>
          </a:ln>
        </p:spPr>
      </p:pic>
      <p:pic>
        <p:nvPicPr>
          <p:cNvPr id="1926" name="Bild" descr="Bild"/>
          <p:cNvPicPr>
            <a:picLocks noChangeAspect="1"/>
          </p:cNvPicPr>
          <p:nvPr/>
        </p:nvPicPr>
        <p:blipFill>
          <a:blip r:embed="rId4"/>
          <a:stretch>
            <a:fillRect/>
          </a:stretch>
        </p:blipFill>
        <p:spPr>
          <a:xfrm>
            <a:off x="8967119" y="2295759"/>
            <a:ext cx="1234489" cy="638098"/>
          </a:xfrm>
          <a:prstGeom prst="rect">
            <a:avLst/>
          </a:prstGeom>
          <a:ln w="12700">
            <a:miter lim="400000"/>
          </a:ln>
        </p:spPr>
      </p:pic>
      <p:pic>
        <p:nvPicPr>
          <p:cNvPr id="1927" name="Bild" descr="Bild"/>
          <p:cNvPicPr>
            <a:picLocks noChangeAspect="1"/>
          </p:cNvPicPr>
          <p:nvPr/>
        </p:nvPicPr>
        <p:blipFill>
          <a:blip r:embed="rId31"/>
          <a:stretch>
            <a:fillRect/>
          </a:stretch>
        </p:blipFill>
        <p:spPr>
          <a:xfrm>
            <a:off x="7778487" y="3256891"/>
            <a:ext cx="1830880" cy="638098"/>
          </a:xfrm>
          <a:prstGeom prst="rect">
            <a:avLst/>
          </a:prstGeom>
          <a:ln w="12700">
            <a:miter lim="400000"/>
          </a:ln>
        </p:spPr>
      </p:pic>
      <p:pic>
        <p:nvPicPr>
          <p:cNvPr id="1928" name="Bild" descr="Bild"/>
          <p:cNvPicPr>
            <a:picLocks noChangeAspect="1"/>
          </p:cNvPicPr>
          <p:nvPr/>
        </p:nvPicPr>
        <p:blipFill>
          <a:blip r:embed="rId21"/>
          <a:stretch>
            <a:fillRect/>
          </a:stretch>
        </p:blipFill>
        <p:spPr>
          <a:xfrm>
            <a:off x="8955684" y="4194945"/>
            <a:ext cx="638098" cy="638098"/>
          </a:xfrm>
          <a:prstGeom prst="rect">
            <a:avLst/>
          </a:prstGeom>
          <a:ln w="12700">
            <a:miter lim="400000"/>
          </a:ln>
        </p:spPr>
      </p:pic>
      <p:pic>
        <p:nvPicPr>
          <p:cNvPr id="1929" name="Bild" descr="Bild"/>
          <p:cNvPicPr>
            <a:picLocks noChangeAspect="1"/>
          </p:cNvPicPr>
          <p:nvPr/>
        </p:nvPicPr>
        <p:blipFill>
          <a:blip r:embed="rId32"/>
          <a:stretch>
            <a:fillRect/>
          </a:stretch>
        </p:blipFill>
        <p:spPr>
          <a:xfrm>
            <a:off x="9538255" y="4202114"/>
            <a:ext cx="641351" cy="641351"/>
          </a:xfrm>
          <a:prstGeom prst="rect">
            <a:avLst/>
          </a:prstGeom>
          <a:ln w="12700">
            <a:miter lim="400000"/>
          </a:ln>
        </p:spPr>
      </p:pic>
      <p:pic>
        <p:nvPicPr>
          <p:cNvPr id="1930" name="Bild" descr="Bild"/>
          <p:cNvPicPr>
            <a:picLocks noChangeAspect="1"/>
          </p:cNvPicPr>
          <p:nvPr/>
        </p:nvPicPr>
        <p:blipFill>
          <a:blip r:embed="rId33"/>
          <a:stretch>
            <a:fillRect/>
          </a:stretch>
        </p:blipFill>
        <p:spPr>
          <a:xfrm>
            <a:off x="10256515" y="4193318"/>
            <a:ext cx="1840214" cy="641351"/>
          </a:xfrm>
          <a:prstGeom prst="rect">
            <a:avLst/>
          </a:prstGeom>
          <a:ln w="12700">
            <a:miter lim="400000"/>
          </a:ln>
        </p:spPr>
      </p:pic>
      <p:pic>
        <p:nvPicPr>
          <p:cNvPr id="1931" name="Bild" descr="Bild"/>
          <p:cNvPicPr>
            <a:picLocks noChangeAspect="1"/>
          </p:cNvPicPr>
          <p:nvPr/>
        </p:nvPicPr>
        <p:blipFill>
          <a:blip r:embed="rId34"/>
          <a:stretch>
            <a:fillRect/>
          </a:stretch>
        </p:blipFill>
        <p:spPr>
          <a:xfrm>
            <a:off x="7084536" y="5136918"/>
            <a:ext cx="1234490" cy="638098"/>
          </a:xfrm>
          <a:prstGeom prst="rect">
            <a:avLst/>
          </a:prstGeom>
          <a:ln w="12700">
            <a:miter lim="400000"/>
          </a:ln>
        </p:spPr>
      </p:pic>
      <p:pic>
        <p:nvPicPr>
          <p:cNvPr id="1932" name="Bild" descr="Bild"/>
          <p:cNvPicPr>
            <a:picLocks noChangeAspect="1"/>
          </p:cNvPicPr>
          <p:nvPr/>
        </p:nvPicPr>
        <p:blipFill>
          <a:blip r:embed="rId35"/>
          <a:stretch>
            <a:fillRect/>
          </a:stretch>
        </p:blipFill>
        <p:spPr>
          <a:xfrm>
            <a:off x="8250337" y="5136918"/>
            <a:ext cx="638098" cy="638098"/>
          </a:xfrm>
          <a:prstGeom prst="rect">
            <a:avLst/>
          </a:prstGeom>
          <a:ln w="12700">
            <a:miter lim="400000"/>
          </a:ln>
        </p:spPr>
      </p:pic>
      <p:pic>
        <p:nvPicPr>
          <p:cNvPr id="1933" name="Bild" descr="Bild"/>
          <p:cNvPicPr>
            <a:picLocks noChangeAspect="1"/>
          </p:cNvPicPr>
          <p:nvPr/>
        </p:nvPicPr>
        <p:blipFill>
          <a:blip r:embed="rId36"/>
          <a:stretch>
            <a:fillRect/>
          </a:stretch>
        </p:blipFill>
        <p:spPr>
          <a:xfrm>
            <a:off x="8951273" y="5129251"/>
            <a:ext cx="1240782" cy="641351"/>
          </a:xfrm>
          <a:prstGeom prst="rect">
            <a:avLst/>
          </a:prstGeom>
          <a:ln w="12700">
            <a:miter lim="400000"/>
          </a:ln>
        </p:spPr>
      </p:pic>
      <p:pic>
        <p:nvPicPr>
          <p:cNvPr id="1934" name="Bild" descr="Bild"/>
          <p:cNvPicPr>
            <a:picLocks noChangeAspect="1"/>
          </p:cNvPicPr>
          <p:nvPr/>
        </p:nvPicPr>
        <p:blipFill>
          <a:blip r:embed="rId16"/>
          <a:stretch>
            <a:fillRect/>
          </a:stretch>
        </p:blipFill>
        <p:spPr>
          <a:xfrm>
            <a:off x="7068973" y="6051663"/>
            <a:ext cx="641351" cy="641351"/>
          </a:xfrm>
          <a:prstGeom prst="rect">
            <a:avLst/>
          </a:prstGeom>
          <a:ln w="12700">
            <a:miter lim="400000"/>
          </a:ln>
        </p:spPr>
      </p:pic>
      <p:pic>
        <p:nvPicPr>
          <p:cNvPr id="1935" name="Bild" descr="Bild"/>
          <p:cNvPicPr>
            <a:picLocks noChangeAspect="1"/>
          </p:cNvPicPr>
          <p:nvPr/>
        </p:nvPicPr>
        <p:blipFill>
          <a:blip r:embed="rId18"/>
          <a:stretch>
            <a:fillRect/>
          </a:stretch>
        </p:blipFill>
        <p:spPr>
          <a:xfrm>
            <a:off x="7773820" y="6044105"/>
            <a:ext cx="1840214" cy="641351"/>
          </a:xfrm>
          <a:prstGeom prst="rect">
            <a:avLst/>
          </a:prstGeom>
          <a:ln w="12700">
            <a:miter lim="400000"/>
          </a:ln>
        </p:spPr>
      </p:pic>
      <p:pic>
        <p:nvPicPr>
          <p:cNvPr id="1936" name="Bild" descr="Bild"/>
          <p:cNvPicPr>
            <a:picLocks noChangeAspect="1"/>
          </p:cNvPicPr>
          <p:nvPr/>
        </p:nvPicPr>
        <p:blipFill>
          <a:blip r:embed="rId37"/>
          <a:stretch>
            <a:fillRect/>
          </a:stretch>
        </p:blipFill>
        <p:spPr>
          <a:xfrm>
            <a:off x="7070600" y="3264072"/>
            <a:ext cx="638098" cy="63809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 name="Beim Spazierengehen"/>
          <p:cNvSpPr txBox="1">
            <a:spLocks noGrp="1"/>
          </p:cNvSpPr>
          <p:nvPr>
            <p:ph type="title"/>
          </p:nvPr>
        </p:nvSpPr>
        <p:spPr>
          <a:xfrm>
            <a:off x="96448" y="856"/>
            <a:ext cx="12783636" cy="1088282"/>
          </a:xfrm>
          <a:prstGeom prst="rect">
            <a:avLst/>
          </a:prstGeom>
        </p:spPr>
        <p:txBody>
          <a:bodyPr/>
          <a:lstStyle>
            <a:lvl1pPr algn="l">
              <a:defRPr sz="3200">
                <a:latin typeface="ABeZeh"/>
                <a:ea typeface="ABeZeh"/>
                <a:cs typeface="ABeZeh"/>
                <a:sym typeface="ABeZeh"/>
              </a:defRPr>
            </a:lvl1pPr>
          </a:lstStyle>
          <a:p>
            <a:r>
              <a:t>Beim Spazierengehen</a:t>
            </a:r>
          </a:p>
        </p:txBody>
      </p:sp>
      <p:sp>
        <p:nvSpPr>
          <p:cNvPr id="1939" name="Rechteck"/>
          <p:cNvSpPr/>
          <p:nvPr/>
        </p:nvSpPr>
        <p:spPr>
          <a:xfrm>
            <a:off x="96349" y="1026739"/>
            <a:ext cx="6755897" cy="8579621"/>
          </a:xfrm>
          <a:prstGeom prst="rect">
            <a:avLst/>
          </a:prstGeom>
          <a:solidFill>
            <a:schemeClr val="accent4">
              <a:hueOff val="366961"/>
              <a:satOff val="4172"/>
              <a:lumOff val="11129"/>
              <a:alpha val="75167"/>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940" name="Rechteck"/>
          <p:cNvSpPr/>
          <p:nvPr/>
        </p:nvSpPr>
        <p:spPr>
          <a:xfrm>
            <a:off x="6934200" y="1026739"/>
            <a:ext cx="6755897"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941" name="(kein) schöner Tag"/>
          <p:cNvSpPr txBox="1"/>
          <p:nvPr/>
        </p:nvSpPr>
        <p:spPr>
          <a:xfrm>
            <a:off x="197424" y="106874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(kein) schöner Tag</a:t>
            </a:r>
          </a:p>
        </p:txBody>
      </p:sp>
      <p:sp>
        <p:nvSpPr>
          <p:cNvPr id="1942" name="(kein) schönes Wetter"/>
          <p:cNvSpPr txBox="1"/>
          <p:nvPr/>
        </p:nvSpPr>
        <p:spPr>
          <a:xfrm>
            <a:off x="181506" y="204883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(kein) schönes Wetter</a:t>
            </a:r>
          </a:p>
        </p:txBody>
      </p:sp>
      <p:sp>
        <p:nvSpPr>
          <p:cNvPr id="1943" name="Es ist kalt/warm/windig."/>
          <p:cNvSpPr txBox="1"/>
          <p:nvPr/>
        </p:nvSpPr>
        <p:spPr>
          <a:xfrm>
            <a:off x="197424" y="300352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Es ist kalt/warm/windig.</a:t>
            </a:r>
          </a:p>
        </p:txBody>
      </p:sp>
      <p:sp>
        <p:nvSpPr>
          <p:cNvPr id="1944" name="Ich bin müde."/>
          <p:cNvSpPr txBox="1"/>
          <p:nvPr/>
        </p:nvSpPr>
        <p:spPr>
          <a:xfrm>
            <a:off x="189608" y="392826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müde.</a:t>
            </a:r>
          </a:p>
        </p:txBody>
      </p:sp>
      <p:sp>
        <p:nvSpPr>
          <p:cNvPr id="1945" name="Ich mag (nicht mehr) spazieren gehen."/>
          <p:cNvSpPr txBox="1"/>
          <p:nvPr/>
        </p:nvSpPr>
        <p:spPr>
          <a:xfrm>
            <a:off x="205526" y="488296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mag (nicht mehr) spazieren gehen.</a:t>
            </a:r>
          </a:p>
        </p:txBody>
      </p:sp>
      <p:sp>
        <p:nvSpPr>
          <p:cNvPr id="1946" name="Ich kann nicht mehr."/>
          <p:cNvSpPr txBox="1"/>
          <p:nvPr/>
        </p:nvSpPr>
        <p:spPr>
          <a:xfrm>
            <a:off x="193659" y="581585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kann nicht mehr.</a:t>
            </a:r>
          </a:p>
        </p:txBody>
      </p:sp>
      <p:sp>
        <p:nvSpPr>
          <p:cNvPr id="1947" name="zu schnell/langsam"/>
          <p:cNvSpPr txBox="1"/>
          <p:nvPr/>
        </p:nvSpPr>
        <p:spPr>
          <a:xfrm>
            <a:off x="209577" y="67324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schnell/langsam</a:t>
            </a:r>
          </a:p>
        </p:txBody>
      </p:sp>
      <p:sp>
        <p:nvSpPr>
          <p:cNvPr id="1948" name="schöne Blume"/>
          <p:cNvSpPr txBox="1"/>
          <p:nvPr/>
        </p:nvSpPr>
        <p:spPr>
          <a:xfrm>
            <a:off x="201761" y="766989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schöne Blume</a:t>
            </a:r>
          </a:p>
        </p:txBody>
      </p:sp>
      <p:sp>
        <p:nvSpPr>
          <p:cNvPr id="1949" name="großer Baum"/>
          <p:cNvSpPr txBox="1"/>
          <p:nvPr/>
        </p:nvSpPr>
        <p:spPr>
          <a:xfrm>
            <a:off x="217678" y="859918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großer Baum</a:t>
            </a:r>
          </a:p>
        </p:txBody>
      </p:sp>
      <p:sp>
        <p:nvSpPr>
          <p:cNvPr id="1950" name="Schau mal."/>
          <p:cNvSpPr txBox="1"/>
          <p:nvPr/>
        </p:nvSpPr>
        <p:spPr>
          <a:xfrm>
            <a:off x="7065039" y="109773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mal.</a:t>
            </a:r>
          </a:p>
        </p:txBody>
      </p:sp>
      <p:sp>
        <p:nvSpPr>
          <p:cNvPr id="1951" name="Komm mit."/>
          <p:cNvSpPr txBox="1"/>
          <p:nvPr/>
        </p:nvSpPr>
        <p:spPr>
          <a:xfrm>
            <a:off x="7049121" y="20524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Komm mit.</a:t>
            </a:r>
          </a:p>
        </p:txBody>
      </p:sp>
      <p:sp>
        <p:nvSpPr>
          <p:cNvPr id="1952" name="Bleib stehen."/>
          <p:cNvSpPr txBox="1"/>
          <p:nvPr/>
        </p:nvSpPr>
        <p:spPr>
          <a:xfrm>
            <a:off x="7065039" y="300711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Bleib stehen.</a:t>
            </a:r>
          </a:p>
        </p:txBody>
      </p:sp>
      <p:sp>
        <p:nvSpPr>
          <p:cNvPr id="1953" name="Warte."/>
          <p:cNvSpPr txBox="1"/>
          <p:nvPr/>
        </p:nvSpPr>
        <p:spPr>
          <a:xfrm>
            <a:off x="7057223" y="393185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Warte.</a:t>
            </a:r>
          </a:p>
        </p:txBody>
      </p:sp>
      <p:sp>
        <p:nvSpPr>
          <p:cNvPr id="1954" name="Geh schneller/langsamer."/>
          <p:cNvSpPr txBox="1"/>
          <p:nvPr/>
        </p:nvSpPr>
        <p:spPr>
          <a:xfrm>
            <a:off x="7073141" y="48611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Geh schneller/langsamer.</a:t>
            </a:r>
          </a:p>
        </p:txBody>
      </p:sp>
      <p:sp>
        <p:nvSpPr>
          <p:cNvPr id="1955" name="Beeil dich."/>
          <p:cNvSpPr txBox="1"/>
          <p:nvPr/>
        </p:nvSpPr>
        <p:spPr>
          <a:xfrm>
            <a:off x="7061274" y="58321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Beeil dich.</a:t>
            </a:r>
          </a:p>
        </p:txBody>
      </p:sp>
      <p:sp>
        <p:nvSpPr>
          <p:cNvPr id="1956" name="Lass uns gehen."/>
          <p:cNvSpPr txBox="1"/>
          <p:nvPr/>
        </p:nvSpPr>
        <p:spPr>
          <a:xfrm>
            <a:off x="7077192" y="676144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Lass uns gehen.</a:t>
            </a:r>
          </a:p>
        </p:txBody>
      </p:sp>
      <p:sp>
        <p:nvSpPr>
          <p:cNvPr id="1957" name="Hüpf mal."/>
          <p:cNvSpPr txBox="1"/>
          <p:nvPr/>
        </p:nvSpPr>
        <p:spPr>
          <a:xfrm>
            <a:off x="7069376" y="76607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Hüpf mal.</a:t>
            </a:r>
          </a:p>
        </p:txBody>
      </p:sp>
      <p:sp>
        <p:nvSpPr>
          <p:cNvPr id="1958" name="unten durch/oben drüber"/>
          <p:cNvSpPr txBox="1"/>
          <p:nvPr/>
        </p:nvSpPr>
        <p:spPr>
          <a:xfrm>
            <a:off x="7085293" y="861547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unten durch/oben drüber</a:t>
            </a:r>
          </a:p>
        </p:txBody>
      </p:sp>
      <p:sp>
        <p:nvSpPr>
          <p:cNvPr id="1959"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1960" name="Auffordern"/>
          <p:cNvSpPr txBox="1"/>
          <p:nvPr/>
        </p:nvSpPr>
        <p:spPr>
          <a:xfrm>
            <a:off x="11798972"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1961" name="Bild" descr="Bild"/>
          <p:cNvPicPr>
            <a:picLocks noChangeAspect="1"/>
          </p:cNvPicPr>
          <p:nvPr/>
        </p:nvPicPr>
        <p:blipFill>
          <a:blip r:embed="rId2"/>
          <a:stretch>
            <a:fillRect/>
          </a:stretch>
        </p:blipFill>
        <p:spPr>
          <a:xfrm>
            <a:off x="12711378" y="145687"/>
            <a:ext cx="955205" cy="796907"/>
          </a:xfrm>
          <a:prstGeom prst="rect">
            <a:avLst/>
          </a:prstGeom>
          <a:ln w="12700">
            <a:miter lim="400000"/>
          </a:ln>
        </p:spPr>
      </p:pic>
      <p:pic>
        <p:nvPicPr>
          <p:cNvPr id="1962" name="Bild" descr="Bild"/>
          <p:cNvPicPr>
            <a:picLocks noChangeAspect="1"/>
          </p:cNvPicPr>
          <p:nvPr/>
        </p:nvPicPr>
        <p:blipFill>
          <a:blip r:embed="rId3"/>
          <a:stretch>
            <a:fillRect/>
          </a:stretch>
        </p:blipFill>
        <p:spPr>
          <a:xfrm>
            <a:off x="1539717" y="1383893"/>
            <a:ext cx="1234489" cy="638098"/>
          </a:xfrm>
          <a:prstGeom prst="rect">
            <a:avLst/>
          </a:prstGeom>
          <a:ln w="12700">
            <a:miter lim="400000"/>
          </a:ln>
        </p:spPr>
      </p:pic>
      <p:pic>
        <p:nvPicPr>
          <p:cNvPr id="1963" name="Bild" descr="Bild"/>
          <p:cNvPicPr>
            <a:picLocks noChangeAspect="1"/>
          </p:cNvPicPr>
          <p:nvPr/>
        </p:nvPicPr>
        <p:blipFill>
          <a:blip r:embed="rId4"/>
          <a:stretch>
            <a:fillRect/>
          </a:stretch>
        </p:blipFill>
        <p:spPr>
          <a:xfrm>
            <a:off x="2726393" y="1382936"/>
            <a:ext cx="640012" cy="640012"/>
          </a:xfrm>
          <a:prstGeom prst="rect">
            <a:avLst/>
          </a:prstGeom>
          <a:ln w="12700">
            <a:miter lim="400000"/>
          </a:ln>
        </p:spPr>
      </p:pic>
      <p:pic>
        <p:nvPicPr>
          <p:cNvPr id="1964" name="Bild" descr="Bild"/>
          <p:cNvPicPr>
            <a:picLocks noChangeAspect="1"/>
          </p:cNvPicPr>
          <p:nvPr/>
        </p:nvPicPr>
        <p:blipFill>
          <a:blip r:embed="rId5"/>
          <a:stretch>
            <a:fillRect/>
          </a:stretch>
        </p:blipFill>
        <p:spPr>
          <a:xfrm>
            <a:off x="3454845" y="1383074"/>
            <a:ext cx="1830881" cy="638098"/>
          </a:xfrm>
          <a:prstGeom prst="rect">
            <a:avLst/>
          </a:prstGeom>
          <a:ln w="12700">
            <a:miter lim="400000"/>
          </a:ln>
        </p:spPr>
      </p:pic>
      <p:pic>
        <p:nvPicPr>
          <p:cNvPr id="1965" name="Bild" descr="Bild"/>
          <p:cNvPicPr>
            <a:picLocks noChangeAspect="1"/>
          </p:cNvPicPr>
          <p:nvPr/>
        </p:nvPicPr>
        <p:blipFill>
          <a:blip r:embed="rId3"/>
          <a:stretch>
            <a:fillRect/>
          </a:stretch>
        </p:blipFill>
        <p:spPr>
          <a:xfrm>
            <a:off x="1560130" y="2335524"/>
            <a:ext cx="1234489" cy="638098"/>
          </a:xfrm>
          <a:prstGeom prst="rect">
            <a:avLst/>
          </a:prstGeom>
          <a:ln w="12700">
            <a:miter lim="400000"/>
          </a:ln>
        </p:spPr>
      </p:pic>
      <p:pic>
        <p:nvPicPr>
          <p:cNvPr id="1966" name="Bild" descr="Bild"/>
          <p:cNvPicPr>
            <a:picLocks noChangeAspect="1"/>
          </p:cNvPicPr>
          <p:nvPr/>
        </p:nvPicPr>
        <p:blipFill>
          <a:blip r:embed="rId6"/>
          <a:stretch>
            <a:fillRect/>
          </a:stretch>
        </p:blipFill>
        <p:spPr>
          <a:xfrm>
            <a:off x="3472276" y="2325262"/>
            <a:ext cx="1238193" cy="640012"/>
          </a:xfrm>
          <a:prstGeom prst="rect">
            <a:avLst/>
          </a:prstGeom>
          <a:ln w="12700">
            <a:miter lim="400000"/>
          </a:ln>
        </p:spPr>
      </p:pic>
      <p:pic>
        <p:nvPicPr>
          <p:cNvPr id="1967" name="Bild" descr="Bild"/>
          <p:cNvPicPr>
            <a:picLocks noChangeAspect="1"/>
          </p:cNvPicPr>
          <p:nvPr/>
        </p:nvPicPr>
        <p:blipFill>
          <a:blip r:embed="rId7"/>
          <a:stretch>
            <a:fillRect/>
          </a:stretch>
        </p:blipFill>
        <p:spPr>
          <a:xfrm>
            <a:off x="2750699" y="2335524"/>
            <a:ext cx="632225" cy="632226"/>
          </a:xfrm>
          <a:prstGeom prst="rect">
            <a:avLst/>
          </a:prstGeom>
          <a:ln w="12700">
            <a:miter lim="400000"/>
          </a:ln>
        </p:spPr>
      </p:pic>
      <p:pic>
        <p:nvPicPr>
          <p:cNvPr id="1968" name="Bild" descr="Bild"/>
          <p:cNvPicPr>
            <a:picLocks noChangeAspect="1"/>
          </p:cNvPicPr>
          <p:nvPr/>
        </p:nvPicPr>
        <p:blipFill>
          <a:blip r:embed="rId8"/>
          <a:stretch>
            <a:fillRect/>
          </a:stretch>
        </p:blipFill>
        <p:spPr>
          <a:xfrm>
            <a:off x="226382" y="3308853"/>
            <a:ext cx="640013" cy="640012"/>
          </a:xfrm>
          <a:prstGeom prst="rect">
            <a:avLst/>
          </a:prstGeom>
          <a:ln w="12700">
            <a:miter lim="400000"/>
          </a:ln>
        </p:spPr>
      </p:pic>
      <p:pic>
        <p:nvPicPr>
          <p:cNvPr id="1969" name="Bild" descr="Bild"/>
          <p:cNvPicPr>
            <a:picLocks noChangeAspect="1"/>
          </p:cNvPicPr>
          <p:nvPr/>
        </p:nvPicPr>
        <p:blipFill>
          <a:blip r:embed="rId9"/>
          <a:stretch>
            <a:fillRect/>
          </a:stretch>
        </p:blipFill>
        <p:spPr>
          <a:xfrm>
            <a:off x="819641" y="3311118"/>
            <a:ext cx="640012" cy="640012"/>
          </a:xfrm>
          <a:prstGeom prst="rect">
            <a:avLst/>
          </a:prstGeom>
          <a:ln w="12700">
            <a:miter lim="400000"/>
          </a:ln>
        </p:spPr>
      </p:pic>
      <p:pic>
        <p:nvPicPr>
          <p:cNvPr id="1970" name="Bild" descr="Bild"/>
          <p:cNvPicPr>
            <a:picLocks noChangeAspect="1"/>
          </p:cNvPicPr>
          <p:nvPr/>
        </p:nvPicPr>
        <p:blipFill>
          <a:blip r:embed="rId10"/>
          <a:stretch>
            <a:fillRect/>
          </a:stretch>
        </p:blipFill>
        <p:spPr>
          <a:xfrm>
            <a:off x="1522725" y="3320296"/>
            <a:ext cx="1238193" cy="640012"/>
          </a:xfrm>
          <a:prstGeom prst="rect">
            <a:avLst/>
          </a:prstGeom>
          <a:ln w="12700">
            <a:miter lim="400000"/>
          </a:ln>
        </p:spPr>
      </p:pic>
      <p:pic>
        <p:nvPicPr>
          <p:cNvPr id="1971" name="Bild" descr="Bild"/>
          <p:cNvPicPr>
            <a:picLocks noChangeAspect="1"/>
          </p:cNvPicPr>
          <p:nvPr/>
        </p:nvPicPr>
        <p:blipFill>
          <a:blip r:embed="rId11"/>
          <a:stretch>
            <a:fillRect/>
          </a:stretch>
        </p:blipFill>
        <p:spPr>
          <a:xfrm>
            <a:off x="2849357" y="3318207"/>
            <a:ext cx="1238192" cy="640012"/>
          </a:xfrm>
          <a:prstGeom prst="rect">
            <a:avLst/>
          </a:prstGeom>
          <a:ln w="12700">
            <a:miter lim="400000"/>
          </a:ln>
        </p:spPr>
      </p:pic>
      <p:pic>
        <p:nvPicPr>
          <p:cNvPr id="1972" name="Bild" descr="Bild"/>
          <p:cNvPicPr>
            <a:picLocks noChangeAspect="1"/>
          </p:cNvPicPr>
          <p:nvPr/>
        </p:nvPicPr>
        <p:blipFill>
          <a:blip r:embed="rId12"/>
          <a:stretch>
            <a:fillRect/>
          </a:stretch>
        </p:blipFill>
        <p:spPr>
          <a:xfrm>
            <a:off x="4175989" y="3309810"/>
            <a:ext cx="1830881" cy="638098"/>
          </a:xfrm>
          <a:prstGeom prst="rect">
            <a:avLst/>
          </a:prstGeom>
          <a:ln w="12700">
            <a:miter lim="400000"/>
          </a:ln>
        </p:spPr>
      </p:pic>
      <p:pic>
        <p:nvPicPr>
          <p:cNvPr id="1973" name="Bild" descr="Bild"/>
          <p:cNvPicPr>
            <a:picLocks noChangeAspect="1"/>
          </p:cNvPicPr>
          <p:nvPr/>
        </p:nvPicPr>
        <p:blipFill>
          <a:blip r:embed="rId13"/>
          <a:stretch>
            <a:fillRect/>
          </a:stretch>
        </p:blipFill>
        <p:spPr>
          <a:xfrm>
            <a:off x="203964" y="4236693"/>
            <a:ext cx="1234489" cy="638098"/>
          </a:xfrm>
          <a:prstGeom prst="rect">
            <a:avLst/>
          </a:prstGeom>
          <a:ln w="12700">
            <a:miter lim="400000"/>
          </a:ln>
        </p:spPr>
      </p:pic>
      <p:pic>
        <p:nvPicPr>
          <p:cNvPr id="1974" name="Bild" descr="Bild"/>
          <p:cNvPicPr>
            <a:picLocks noChangeAspect="1"/>
          </p:cNvPicPr>
          <p:nvPr/>
        </p:nvPicPr>
        <p:blipFill>
          <a:blip r:embed="rId14"/>
          <a:stretch>
            <a:fillRect/>
          </a:stretch>
        </p:blipFill>
        <p:spPr>
          <a:xfrm>
            <a:off x="201065" y="5183037"/>
            <a:ext cx="1240287" cy="641096"/>
          </a:xfrm>
          <a:prstGeom prst="rect">
            <a:avLst/>
          </a:prstGeom>
          <a:ln w="12700">
            <a:miter lim="400000"/>
          </a:ln>
        </p:spPr>
      </p:pic>
      <p:pic>
        <p:nvPicPr>
          <p:cNvPr id="1975" name="Bild" descr="Bild"/>
          <p:cNvPicPr>
            <a:picLocks noChangeAspect="1"/>
          </p:cNvPicPr>
          <p:nvPr/>
        </p:nvPicPr>
        <p:blipFill>
          <a:blip r:embed="rId15"/>
          <a:stretch>
            <a:fillRect/>
          </a:stretch>
        </p:blipFill>
        <p:spPr>
          <a:xfrm>
            <a:off x="1524577" y="4237776"/>
            <a:ext cx="1234489" cy="638098"/>
          </a:xfrm>
          <a:prstGeom prst="rect">
            <a:avLst/>
          </a:prstGeom>
          <a:ln w="12700">
            <a:miter lim="400000"/>
          </a:ln>
        </p:spPr>
      </p:pic>
      <p:pic>
        <p:nvPicPr>
          <p:cNvPr id="1976" name="Bild" descr="Bild"/>
          <p:cNvPicPr>
            <a:picLocks noChangeAspect="1"/>
          </p:cNvPicPr>
          <p:nvPr/>
        </p:nvPicPr>
        <p:blipFill>
          <a:blip r:embed="rId16"/>
          <a:stretch>
            <a:fillRect/>
          </a:stretch>
        </p:blipFill>
        <p:spPr>
          <a:xfrm>
            <a:off x="1525414" y="5183995"/>
            <a:ext cx="638098" cy="638098"/>
          </a:xfrm>
          <a:prstGeom prst="rect">
            <a:avLst/>
          </a:prstGeom>
          <a:ln w="12700">
            <a:miter lim="400000"/>
          </a:ln>
        </p:spPr>
      </p:pic>
      <p:pic>
        <p:nvPicPr>
          <p:cNvPr id="1977" name="Bild" descr="Bild"/>
          <p:cNvPicPr>
            <a:picLocks noChangeAspect="1"/>
          </p:cNvPicPr>
          <p:nvPr/>
        </p:nvPicPr>
        <p:blipFill>
          <a:blip r:embed="rId17"/>
          <a:stretch>
            <a:fillRect/>
          </a:stretch>
        </p:blipFill>
        <p:spPr>
          <a:xfrm>
            <a:off x="2955267" y="5184170"/>
            <a:ext cx="1235906" cy="638830"/>
          </a:xfrm>
          <a:prstGeom prst="rect">
            <a:avLst/>
          </a:prstGeom>
          <a:ln w="12700">
            <a:miter lim="400000"/>
          </a:ln>
        </p:spPr>
      </p:pic>
      <p:pic>
        <p:nvPicPr>
          <p:cNvPr id="1978" name="Bild" descr="Bild"/>
          <p:cNvPicPr>
            <a:picLocks noChangeAspect="1"/>
          </p:cNvPicPr>
          <p:nvPr/>
        </p:nvPicPr>
        <p:blipFill>
          <a:blip r:embed="rId18"/>
          <a:stretch>
            <a:fillRect/>
          </a:stretch>
        </p:blipFill>
        <p:spPr>
          <a:xfrm>
            <a:off x="202112" y="7052617"/>
            <a:ext cx="1238193" cy="640012"/>
          </a:xfrm>
          <a:prstGeom prst="rect">
            <a:avLst/>
          </a:prstGeom>
          <a:ln w="12700">
            <a:miter lim="400000"/>
          </a:ln>
        </p:spPr>
      </p:pic>
      <p:pic>
        <p:nvPicPr>
          <p:cNvPr id="1979" name="Bild" descr="Bild"/>
          <p:cNvPicPr>
            <a:picLocks noChangeAspect="1"/>
          </p:cNvPicPr>
          <p:nvPr/>
        </p:nvPicPr>
        <p:blipFill>
          <a:blip r:embed="rId19"/>
          <a:stretch>
            <a:fillRect/>
          </a:stretch>
        </p:blipFill>
        <p:spPr>
          <a:xfrm>
            <a:off x="1499177" y="7062650"/>
            <a:ext cx="1234489" cy="638098"/>
          </a:xfrm>
          <a:prstGeom prst="rect">
            <a:avLst/>
          </a:prstGeom>
          <a:ln w="12700">
            <a:miter lim="400000"/>
          </a:ln>
        </p:spPr>
      </p:pic>
      <p:pic>
        <p:nvPicPr>
          <p:cNvPr id="1980" name="Bild" descr="Bild"/>
          <p:cNvPicPr>
            <a:picLocks noChangeAspect="1"/>
          </p:cNvPicPr>
          <p:nvPr/>
        </p:nvPicPr>
        <p:blipFill>
          <a:blip r:embed="rId18"/>
          <a:stretch>
            <a:fillRect/>
          </a:stretch>
        </p:blipFill>
        <p:spPr>
          <a:xfrm>
            <a:off x="2871522" y="7051660"/>
            <a:ext cx="1238193" cy="640012"/>
          </a:xfrm>
          <a:prstGeom prst="rect">
            <a:avLst/>
          </a:prstGeom>
          <a:ln w="12700">
            <a:miter lim="400000"/>
          </a:ln>
        </p:spPr>
      </p:pic>
      <p:pic>
        <p:nvPicPr>
          <p:cNvPr id="1981" name="Bild" descr="Bild"/>
          <p:cNvPicPr>
            <a:picLocks noChangeAspect="1"/>
          </p:cNvPicPr>
          <p:nvPr/>
        </p:nvPicPr>
        <p:blipFill>
          <a:blip r:embed="rId20"/>
          <a:stretch>
            <a:fillRect/>
          </a:stretch>
        </p:blipFill>
        <p:spPr>
          <a:xfrm>
            <a:off x="4171371" y="7052076"/>
            <a:ext cx="1240288" cy="641095"/>
          </a:xfrm>
          <a:prstGeom prst="rect">
            <a:avLst/>
          </a:prstGeom>
          <a:ln w="12700">
            <a:miter lim="400000"/>
          </a:ln>
        </p:spPr>
      </p:pic>
      <p:pic>
        <p:nvPicPr>
          <p:cNvPr id="1982" name="Bild" descr="Bild"/>
          <p:cNvPicPr>
            <a:picLocks noChangeAspect="1"/>
          </p:cNvPicPr>
          <p:nvPr/>
        </p:nvPicPr>
        <p:blipFill>
          <a:blip r:embed="rId3"/>
          <a:stretch>
            <a:fillRect/>
          </a:stretch>
        </p:blipFill>
        <p:spPr>
          <a:xfrm>
            <a:off x="203964" y="7953918"/>
            <a:ext cx="1234489" cy="638098"/>
          </a:xfrm>
          <a:prstGeom prst="rect">
            <a:avLst/>
          </a:prstGeom>
          <a:ln w="12700">
            <a:miter lim="400000"/>
          </a:ln>
        </p:spPr>
      </p:pic>
      <p:pic>
        <p:nvPicPr>
          <p:cNvPr id="1983" name="Bild" descr="Bild"/>
          <p:cNvPicPr>
            <a:picLocks noChangeAspect="1"/>
          </p:cNvPicPr>
          <p:nvPr/>
        </p:nvPicPr>
        <p:blipFill>
          <a:blip r:embed="rId21"/>
          <a:stretch>
            <a:fillRect/>
          </a:stretch>
        </p:blipFill>
        <p:spPr>
          <a:xfrm>
            <a:off x="1390640" y="7953918"/>
            <a:ext cx="640012" cy="640012"/>
          </a:xfrm>
          <a:prstGeom prst="rect">
            <a:avLst/>
          </a:prstGeom>
          <a:ln w="12700">
            <a:miter lim="400000"/>
          </a:ln>
        </p:spPr>
      </p:pic>
      <p:pic>
        <p:nvPicPr>
          <p:cNvPr id="1984" name="Bild" descr="Bild"/>
          <p:cNvPicPr>
            <a:picLocks noChangeAspect="1"/>
          </p:cNvPicPr>
          <p:nvPr/>
        </p:nvPicPr>
        <p:blipFill>
          <a:blip r:embed="rId22"/>
          <a:stretch>
            <a:fillRect/>
          </a:stretch>
        </p:blipFill>
        <p:spPr>
          <a:xfrm>
            <a:off x="2117962" y="7952190"/>
            <a:ext cx="1234489" cy="638098"/>
          </a:xfrm>
          <a:prstGeom prst="rect">
            <a:avLst/>
          </a:prstGeom>
          <a:ln w="12700">
            <a:miter lim="400000"/>
          </a:ln>
        </p:spPr>
      </p:pic>
      <p:pic>
        <p:nvPicPr>
          <p:cNvPr id="1985" name="Bild" descr="Bild"/>
          <p:cNvPicPr>
            <a:picLocks noChangeAspect="1"/>
          </p:cNvPicPr>
          <p:nvPr/>
        </p:nvPicPr>
        <p:blipFill>
          <a:blip r:embed="rId23"/>
          <a:stretch>
            <a:fillRect/>
          </a:stretch>
        </p:blipFill>
        <p:spPr>
          <a:xfrm>
            <a:off x="202112" y="8917034"/>
            <a:ext cx="1238193" cy="640012"/>
          </a:xfrm>
          <a:prstGeom prst="rect">
            <a:avLst/>
          </a:prstGeom>
          <a:ln w="12700">
            <a:miter lim="400000"/>
          </a:ln>
        </p:spPr>
      </p:pic>
      <p:pic>
        <p:nvPicPr>
          <p:cNvPr id="1986" name="Bild" descr="Bild"/>
          <p:cNvPicPr>
            <a:picLocks noChangeAspect="1"/>
          </p:cNvPicPr>
          <p:nvPr/>
        </p:nvPicPr>
        <p:blipFill>
          <a:blip r:embed="rId24"/>
          <a:stretch>
            <a:fillRect/>
          </a:stretch>
        </p:blipFill>
        <p:spPr>
          <a:xfrm>
            <a:off x="1392840" y="8917992"/>
            <a:ext cx="638098" cy="638098"/>
          </a:xfrm>
          <a:prstGeom prst="rect">
            <a:avLst/>
          </a:prstGeom>
          <a:ln w="12700">
            <a:miter lim="400000"/>
          </a:ln>
        </p:spPr>
      </p:pic>
      <p:pic>
        <p:nvPicPr>
          <p:cNvPr id="1987" name="Bild" descr="Bild"/>
          <p:cNvPicPr>
            <a:picLocks noChangeAspect="1"/>
          </p:cNvPicPr>
          <p:nvPr/>
        </p:nvPicPr>
        <p:blipFill>
          <a:blip r:embed="rId25"/>
          <a:stretch>
            <a:fillRect/>
          </a:stretch>
        </p:blipFill>
        <p:spPr>
          <a:xfrm>
            <a:off x="2117962" y="8926260"/>
            <a:ext cx="1234490" cy="638098"/>
          </a:xfrm>
          <a:prstGeom prst="rect">
            <a:avLst/>
          </a:prstGeom>
          <a:ln w="12700">
            <a:miter lim="400000"/>
          </a:ln>
        </p:spPr>
      </p:pic>
      <p:pic>
        <p:nvPicPr>
          <p:cNvPr id="1988" name="Bild" descr="Bild"/>
          <p:cNvPicPr>
            <a:picLocks noChangeAspect="1"/>
          </p:cNvPicPr>
          <p:nvPr/>
        </p:nvPicPr>
        <p:blipFill>
          <a:blip r:embed="rId26"/>
          <a:stretch>
            <a:fillRect/>
          </a:stretch>
        </p:blipFill>
        <p:spPr>
          <a:xfrm>
            <a:off x="8842375" y="1399438"/>
            <a:ext cx="640013" cy="640012"/>
          </a:xfrm>
          <a:prstGeom prst="rect">
            <a:avLst/>
          </a:prstGeom>
          <a:ln w="12700">
            <a:miter lim="400000"/>
          </a:ln>
        </p:spPr>
      </p:pic>
      <p:pic>
        <p:nvPicPr>
          <p:cNvPr id="1989" name="Bild" descr="Bild"/>
          <p:cNvPicPr>
            <a:picLocks noChangeAspect="1"/>
          </p:cNvPicPr>
          <p:nvPr/>
        </p:nvPicPr>
        <p:blipFill>
          <a:blip r:embed="rId27"/>
          <a:stretch>
            <a:fillRect/>
          </a:stretch>
        </p:blipFill>
        <p:spPr>
          <a:xfrm>
            <a:off x="9559216" y="1394540"/>
            <a:ext cx="1233532" cy="637603"/>
          </a:xfrm>
          <a:prstGeom prst="rect">
            <a:avLst/>
          </a:prstGeom>
          <a:ln w="12700">
            <a:miter lim="400000"/>
          </a:ln>
        </p:spPr>
      </p:pic>
      <p:pic>
        <p:nvPicPr>
          <p:cNvPr id="1990" name="Bild" descr="Bild"/>
          <p:cNvPicPr>
            <a:picLocks noChangeAspect="1"/>
          </p:cNvPicPr>
          <p:nvPr/>
        </p:nvPicPr>
        <p:blipFill>
          <a:blip r:embed="rId28"/>
          <a:stretch>
            <a:fillRect/>
          </a:stretch>
        </p:blipFill>
        <p:spPr>
          <a:xfrm>
            <a:off x="7049002" y="2344161"/>
            <a:ext cx="1832956" cy="638821"/>
          </a:xfrm>
          <a:prstGeom prst="rect">
            <a:avLst/>
          </a:prstGeom>
          <a:ln w="12700">
            <a:miter lim="400000"/>
          </a:ln>
        </p:spPr>
      </p:pic>
      <p:pic>
        <p:nvPicPr>
          <p:cNvPr id="1991" name="Bild" descr="Bild"/>
          <p:cNvPicPr>
            <a:picLocks noChangeAspect="1"/>
          </p:cNvPicPr>
          <p:nvPr/>
        </p:nvPicPr>
        <p:blipFill>
          <a:blip r:embed="rId29"/>
          <a:stretch>
            <a:fillRect/>
          </a:stretch>
        </p:blipFill>
        <p:spPr>
          <a:xfrm>
            <a:off x="8843333" y="2344522"/>
            <a:ext cx="638098" cy="638099"/>
          </a:xfrm>
          <a:prstGeom prst="rect">
            <a:avLst/>
          </a:prstGeom>
          <a:ln w="12700">
            <a:miter lim="400000"/>
          </a:ln>
        </p:spPr>
      </p:pic>
      <p:pic>
        <p:nvPicPr>
          <p:cNvPr id="1992" name="Bild" descr="Bild"/>
          <p:cNvPicPr>
            <a:picLocks noChangeAspect="1"/>
          </p:cNvPicPr>
          <p:nvPr/>
        </p:nvPicPr>
        <p:blipFill>
          <a:blip r:embed="rId30"/>
          <a:stretch>
            <a:fillRect/>
          </a:stretch>
        </p:blipFill>
        <p:spPr>
          <a:xfrm>
            <a:off x="9564254" y="2344522"/>
            <a:ext cx="1234489" cy="638099"/>
          </a:xfrm>
          <a:prstGeom prst="rect">
            <a:avLst/>
          </a:prstGeom>
          <a:ln w="12700">
            <a:miter lim="400000"/>
          </a:ln>
        </p:spPr>
      </p:pic>
      <p:pic>
        <p:nvPicPr>
          <p:cNvPr id="1993" name="Bild" descr="Bild"/>
          <p:cNvPicPr>
            <a:picLocks noChangeAspect="1"/>
          </p:cNvPicPr>
          <p:nvPr/>
        </p:nvPicPr>
        <p:blipFill>
          <a:blip r:embed="rId31"/>
          <a:stretch>
            <a:fillRect/>
          </a:stretch>
        </p:blipFill>
        <p:spPr>
          <a:xfrm>
            <a:off x="7050039" y="3290036"/>
            <a:ext cx="1830881" cy="638098"/>
          </a:xfrm>
          <a:prstGeom prst="rect">
            <a:avLst/>
          </a:prstGeom>
          <a:ln w="12700">
            <a:miter lim="400000"/>
          </a:ln>
        </p:spPr>
      </p:pic>
      <p:pic>
        <p:nvPicPr>
          <p:cNvPr id="1994" name="Bild" descr="Bild"/>
          <p:cNvPicPr>
            <a:picLocks noChangeAspect="1"/>
          </p:cNvPicPr>
          <p:nvPr/>
        </p:nvPicPr>
        <p:blipFill>
          <a:blip r:embed="rId32"/>
          <a:stretch>
            <a:fillRect/>
          </a:stretch>
        </p:blipFill>
        <p:spPr>
          <a:xfrm>
            <a:off x="8843333" y="3288728"/>
            <a:ext cx="638098" cy="638098"/>
          </a:xfrm>
          <a:prstGeom prst="rect">
            <a:avLst/>
          </a:prstGeom>
          <a:ln w="12700">
            <a:miter lim="400000"/>
          </a:ln>
        </p:spPr>
      </p:pic>
      <p:pic>
        <p:nvPicPr>
          <p:cNvPr id="1995" name="Bild" descr="Bild"/>
          <p:cNvPicPr>
            <a:picLocks noChangeAspect="1"/>
          </p:cNvPicPr>
          <p:nvPr/>
        </p:nvPicPr>
        <p:blipFill>
          <a:blip r:embed="rId33"/>
          <a:stretch>
            <a:fillRect/>
          </a:stretch>
        </p:blipFill>
        <p:spPr>
          <a:xfrm>
            <a:off x="9564254" y="3290036"/>
            <a:ext cx="1234489" cy="638098"/>
          </a:xfrm>
          <a:prstGeom prst="rect">
            <a:avLst/>
          </a:prstGeom>
          <a:ln w="12700">
            <a:miter lim="400000"/>
          </a:ln>
        </p:spPr>
      </p:pic>
      <p:pic>
        <p:nvPicPr>
          <p:cNvPr id="1996" name="Bild" descr="Bild"/>
          <p:cNvPicPr>
            <a:picLocks noChangeAspect="1"/>
          </p:cNvPicPr>
          <p:nvPr/>
        </p:nvPicPr>
        <p:blipFill>
          <a:blip r:embed="rId34"/>
          <a:stretch>
            <a:fillRect/>
          </a:stretch>
        </p:blipFill>
        <p:spPr>
          <a:xfrm>
            <a:off x="7057223" y="4215611"/>
            <a:ext cx="1830881" cy="638098"/>
          </a:xfrm>
          <a:prstGeom prst="rect">
            <a:avLst/>
          </a:prstGeom>
          <a:ln w="12700">
            <a:miter lim="400000"/>
          </a:ln>
        </p:spPr>
      </p:pic>
      <p:pic>
        <p:nvPicPr>
          <p:cNvPr id="1997" name="Bild" descr="Bild"/>
          <p:cNvPicPr>
            <a:picLocks noChangeAspect="1"/>
          </p:cNvPicPr>
          <p:nvPr/>
        </p:nvPicPr>
        <p:blipFill>
          <a:blip r:embed="rId35"/>
          <a:stretch>
            <a:fillRect/>
          </a:stretch>
        </p:blipFill>
        <p:spPr>
          <a:xfrm>
            <a:off x="8843333" y="4217397"/>
            <a:ext cx="638098" cy="638098"/>
          </a:xfrm>
          <a:prstGeom prst="rect">
            <a:avLst/>
          </a:prstGeom>
          <a:ln w="12700">
            <a:miter lim="400000"/>
          </a:ln>
        </p:spPr>
      </p:pic>
      <p:pic>
        <p:nvPicPr>
          <p:cNvPr id="1998" name="Bild" descr="Bild"/>
          <p:cNvPicPr>
            <a:picLocks noChangeAspect="1"/>
          </p:cNvPicPr>
          <p:nvPr/>
        </p:nvPicPr>
        <p:blipFill>
          <a:blip r:embed="rId36"/>
          <a:stretch>
            <a:fillRect/>
          </a:stretch>
        </p:blipFill>
        <p:spPr>
          <a:xfrm>
            <a:off x="7063126" y="5193599"/>
            <a:ext cx="1234489" cy="638098"/>
          </a:xfrm>
          <a:prstGeom prst="rect">
            <a:avLst/>
          </a:prstGeom>
          <a:ln w="12700">
            <a:miter lim="400000"/>
          </a:ln>
        </p:spPr>
      </p:pic>
      <p:pic>
        <p:nvPicPr>
          <p:cNvPr id="1999" name="Bild" descr="Bild"/>
          <p:cNvPicPr>
            <a:picLocks noChangeAspect="1"/>
          </p:cNvPicPr>
          <p:nvPr/>
        </p:nvPicPr>
        <p:blipFill>
          <a:blip r:embed="rId37"/>
          <a:stretch>
            <a:fillRect/>
          </a:stretch>
        </p:blipFill>
        <p:spPr>
          <a:xfrm>
            <a:off x="8254803" y="5194974"/>
            <a:ext cx="638098" cy="638098"/>
          </a:xfrm>
          <a:prstGeom prst="rect">
            <a:avLst/>
          </a:prstGeom>
          <a:ln w="12700">
            <a:miter lim="400000"/>
          </a:ln>
        </p:spPr>
      </p:pic>
      <p:pic>
        <p:nvPicPr>
          <p:cNvPr id="2000" name="Bild" descr="Bild"/>
          <p:cNvPicPr>
            <a:picLocks noChangeAspect="1"/>
          </p:cNvPicPr>
          <p:nvPr/>
        </p:nvPicPr>
        <p:blipFill>
          <a:blip r:embed="rId38"/>
          <a:stretch>
            <a:fillRect/>
          </a:stretch>
        </p:blipFill>
        <p:spPr>
          <a:xfrm>
            <a:off x="8977096" y="5194613"/>
            <a:ext cx="1234489" cy="638098"/>
          </a:xfrm>
          <a:prstGeom prst="rect">
            <a:avLst/>
          </a:prstGeom>
          <a:ln w="12700">
            <a:miter lim="400000"/>
          </a:ln>
        </p:spPr>
      </p:pic>
      <p:pic>
        <p:nvPicPr>
          <p:cNvPr id="2001" name="Bild" descr="Bild"/>
          <p:cNvPicPr>
            <a:picLocks noChangeAspect="1"/>
          </p:cNvPicPr>
          <p:nvPr/>
        </p:nvPicPr>
        <p:blipFill>
          <a:blip r:embed="rId39"/>
          <a:stretch>
            <a:fillRect/>
          </a:stretch>
        </p:blipFill>
        <p:spPr>
          <a:xfrm>
            <a:off x="10148474" y="5193189"/>
            <a:ext cx="638098" cy="638098"/>
          </a:xfrm>
          <a:prstGeom prst="rect">
            <a:avLst/>
          </a:prstGeom>
          <a:ln w="12700">
            <a:miter lim="400000"/>
          </a:ln>
        </p:spPr>
      </p:pic>
      <p:pic>
        <p:nvPicPr>
          <p:cNvPr id="2002" name="Bild" descr="Bild"/>
          <p:cNvPicPr>
            <a:picLocks noChangeAspect="1"/>
          </p:cNvPicPr>
          <p:nvPr/>
        </p:nvPicPr>
        <p:blipFill>
          <a:blip r:embed="rId40"/>
          <a:stretch>
            <a:fillRect/>
          </a:stretch>
        </p:blipFill>
        <p:spPr>
          <a:xfrm>
            <a:off x="10891067" y="5193237"/>
            <a:ext cx="1235888" cy="638821"/>
          </a:xfrm>
          <a:prstGeom prst="rect">
            <a:avLst/>
          </a:prstGeom>
          <a:ln w="12700">
            <a:miter lim="400000"/>
          </a:ln>
        </p:spPr>
      </p:pic>
      <p:pic>
        <p:nvPicPr>
          <p:cNvPr id="2003" name="Bild" descr="Bild"/>
          <p:cNvPicPr>
            <a:picLocks noChangeAspect="1"/>
          </p:cNvPicPr>
          <p:nvPr/>
        </p:nvPicPr>
        <p:blipFill>
          <a:blip r:embed="rId41"/>
          <a:stretch>
            <a:fillRect/>
          </a:stretch>
        </p:blipFill>
        <p:spPr>
          <a:xfrm>
            <a:off x="12083061" y="5193598"/>
            <a:ext cx="638098" cy="638098"/>
          </a:xfrm>
          <a:prstGeom prst="rect">
            <a:avLst/>
          </a:prstGeom>
          <a:ln w="12700">
            <a:miter lim="400000"/>
          </a:ln>
        </p:spPr>
      </p:pic>
      <p:pic>
        <p:nvPicPr>
          <p:cNvPr id="2004" name="Bild" descr="Bild"/>
          <p:cNvPicPr>
            <a:picLocks noChangeAspect="1"/>
          </p:cNvPicPr>
          <p:nvPr/>
        </p:nvPicPr>
        <p:blipFill>
          <a:blip r:embed="rId42"/>
          <a:stretch>
            <a:fillRect/>
          </a:stretch>
        </p:blipFill>
        <p:spPr>
          <a:xfrm>
            <a:off x="7077192" y="6140590"/>
            <a:ext cx="1832956" cy="638821"/>
          </a:xfrm>
          <a:prstGeom prst="rect">
            <a:avLst/>
          </a:prstGeom>
          <a:ln w="12700">
            <a:miter lim="400000"/>
          </a:ln>
        </p:spPr>
      </p:pic>
      <p:pic>
        <p:nvPicPr>
          <p:cNvPr id="2005" name="Bild" descr="Bild"/>
          <p:cNvPicPr>
            <a:picLocks noChangeAspect="1"/>
          </p:cNvPicPr>
          <p:nvPr/>
        </p:nvPicPr>
        <p:blipFill>
          <a:blip r:embed="rId43"/>
          <a:stretch>
            <a:fillRect/>
          </a:stretch>
        </p:blipFill>
        <p:spPr>
          <a:xfrm>
            <a:off x="8843333" y="6139399"/>
            <a:ext cx="640012" cy="640012"/>
          </a:xfrm>
          <a:prstGeom prst="rect">
            <a:avLst/>
          </a:prstGeom>
          <a:ln w="12700">
            <a:miter lim="400000"/>
          </a:ln>
        </p:spPr>
      </p:pic>
      <p:pic>
        <p:nvPicPr>
          <p:cNvPr id="2006" name="Bild" descr="Bild"/>
          <p:cNvPicPr>
            <a:picLocks noChangeAspect="1"/>
          </p:cNvPicPr>
          <p:nvPr/>
        </p:nvPicPr>
        <p:blipFill>
          <a:blip r:embed="rId44"/>
          <a:stretch>
            <a:fillRect/>
          </a:stretch>
        </p:blipFill>
        <p:spPr>
          <a:xfrm>
            <a:off x="9576954" y="6141313"/>
            <a:ext cx="1234489" cy="638098"/>
          </a:xfrm>
          <a:prstGeom prst="rect">
            <a:avLst/>
          </a:prstGeom>
          <a:ln w="12700">
            <a:miter lim="400000"/>
          </a:ln>
        </p:spPr>
      </p:pic>
      <p:pic>
        <p:nvPicPr>
          <p:cNvPr id="2007" name="Bild" descr="Bild"/>
          <p:cNvPicPr>
            <a:picLocks noChangeAspect="1"/>
          </p:cNvPicPr>
          <p:nvPr/>
        </p:nvPicPr>
        <p:blipFill>
          <a:blip r:embed="rId45"/>
          <a:stretch>
            <a:fillRect/>
          </a:stretch>
        </p:blipFill>
        <p:spPr>
          <a:xfrm>
            <a:off x="7085293" y="7061329"/>
            <a:ext cx="1832957" cy="638821"/>
          </a:xfrm>
          <a:prstGeom prst="rect">
            <a:avLst/>
          </a:prstGeom>
          <a:ln w="12700">
            <a:miter lim="400000"/>
          </a:ln>
        </p:spPr>
      </p:pic>
      <p:pic>
        <p:nvPicPr>
          <p:cNvPr id="2008" name="Bild" descr="Bild"/>
          <p:cNvPicPr>
            <a:picLocks noChangeAspect="1"/>
          </p:cNvPicPr>
          <p:nvPr/>
        </p:nvPicPr>
        <p:blipFill>
          <a:blip r:embed="rId46"/>
          <a:stretch>
            <a:fillRect/>
          </a:stretch>
        </p:blipFill>
        <p:spPr>
          <a:xfrm>
            <a:off x="8845184" y="7061690"/>
            <a:ext cx="638098" cy="638098"/>
          </a:xfrm>
          <a:prstGeom prst="rect">
            <a:avLst/>
          </a:prstGeom>
          <a:ln w="12700">
            <a:miter lim="400000"/>
          </a:ln>
        </p:spPr>
      </p:pic>
      <p:pic>
        <p:nvPicPr>
          <p:cNvPr id="2009" name="Bild" descr="Bild"/>
          <p:cNvPicPr>
            <a:picLocks noChangeAspect="1"/>
          </p:cNvPicPr>
          <p:nvPr/>
        </p:nvPicPr>
        <p:blipFill>
          <a:blip r:embed="rId47"/>
          <a:stretch>
            <a:fillRect/>
          </a:stretch>
        </p:blipFill>
        <p:spPr>
          <a:xfrm>
            <a:off x="9576954" y="7061690"/>
            <a:ext cx="1234489" cy="638098"/>
          </a:xfrm>
          <a:prstGeom prst="rect">
            <a:avLst/>
          </a:prstGeom>
          <a:ln w="12700">
            <a:miter lim="400000"/>
          </a:ln>
        </p:spPr>
      </p:pic>
      <p:pic>
        <p:nvPicPr>
          <p:cNvPr id="2010" name="Bild" descr="Bild"/>
          <p:cNvPicPr>
            <a:picLocks noChangeAspect="1"/>
          </p:cNvPicPr>
          <p:nvPr/>
        </p:nvPicPr>
        <p:blipFill>
          <a:blip r:embed="rId48"/>
          <a:stretch>
            <a:fillRect/>
          </a:stretch>
        </p:blipFill>
        <p:spPr>
          <a:xfrm>
            <a:off x="10900312" y="7061329"/>
            <a:ext cx="1235889" cy="638821"/>
          </a:xfrm>
          <a:prstGeom prst="rect">
            <a:avLst/>
          </a:prstGeom>
          <a:ln w="12700">
            <a:miter lim="400000"/>
          </a:ln>
        </p:spPr>
      </p:pic>
      <p:pic>
        <p:nvPicPr>
          <p:cNvPr id="2011" name="Bild" descr="Bild"/>
          <p:cNvPicPr>
            <a:picLocks noChangeAspect="1"/>
          </p:cNvPicPr>
          <p:nvPr/>
        </p:nvPicPr>
        <p:blipFill>
          <a:blip r:embed="rId49"/>
          <a:stretch>
            <a:fillRect/>
          </a:stretch>
        </p:blipFill>
        <p:spPr>
          <a:xfrm>
            <a:off x="7085293" y="7979667"/>
            <a:ext cx="1830881" cy="638099"/>
          </a:xfrm>
          <a:prstGeom prst="rect">
            <a:avLst/>
          </a:prstGeom>
          <a:ln w="12700">
            <a:miter lim="400000"/>
          </a:ln>
        </p:spPr>
      </p:pic>
      <p:pic>
        <p:nvPicPr>
          <p:cNvPr id="2012" name="Bild" descr="Bild"/>
          <p:cNvPicPr>
            <a:picLocks noChangeAspect="1"/>
          </p:cNvPicPr>
          <p:nvPr/>
        </p:nvPicPr>
        <p:blipFill>
          <a:blip r:embed="rId50"/>
          <a:stretch>
            <a:fillRect/>
          </a:stretch>
        </p:blipFill>
        <p:spPr>
          <a:xfrm>
            <a:off x="8845184" y="7978284"/>
            <a:ext cx="640012" cy="640012"/>
          </a:xfrm>
          <a:prstGeom prst="rect">
            <a:avLst/>
          </a:prstGeom>
          <a:ln w="12700">
            <a:miter lim="400000"/>
          </a:ln>
        </p:spPr>
      </p:pic>
      <p:pic>
        <p:nvPicPr>
          <p:cNvPr id="2013" name="Bild" descr="Bild"/>
          <p:cNvPicPr>
            <a:picLocks noChangeAspect="1"/>
          </p:cNvPicPr>
          <p:nvPr/>
        </p:nvPicPr>
        <p:blipFill>
          <a:blip r:embed="rId27"/>
          <a:stretch>
            <a:fillRect/>
          </a:stretch>
        </p:blipFill>
        <p:spPr>
          <a:xfrm>
            <a:off x="9590133" y="7979915"/>
            <a:ext cx="1233532" cy="637603"/>
          </a:xfrm>
          <a:prstGeom prst="rect">
            <a:avLst/>
          </a:prstGeom>
          <a:ln w="12700">
            <a:miter lim="400000"/>
          </a:ln>
        </p:spPr>
      </p:pic>
      <p:pic>
        <p:nvPicPr>
          <p:cNvPr id="2014" name="Bild" descr="Bild"/>
          <p:cNvPicPr>
            <a:picLocks noChangeAspect="1"/>
          </p:cNvPicPr>
          <p:nvPr/>
        </p:nvPicPr>
        <p:blipFill>
          <a:blip r:embed="rId51"/>
          <a:stretch>
            <a:fillRect/>
          </a:stretch>
        </p:blipFill>
        <p:spPr>
          <a:xfrm>
            <a:off x="7085293" y="8896909"/>
            <a:ext cx="1830881" cy="638098"/>
          </a:xfrm>
          <a:prstGeom prst="rect">
            <a:avLst/>
          </a:prstGeom>
          <a:ln w="12700">
            <a:miter lim="400000"/>
          </a:ln>
        </p:spPr>
      </p:pic>
      <p:pic>
        <p:nvPicPr>
          <p:cNvPr id="2015" name="Bild" descr="Bild"/>
          <p:cNvPicPr>
            <a:picLocks noChangeAspect="1"/>
          </p:cNvPicPr>
          <p:nvPr/>
        </p:nvPicPr>
        <p:blipFill>
          <a:blip r:embed="rId52"/>
          <a:srcRect l="65588"/>
          <a:stretch>
            <a:fillRect/>
          </a:stretch>
        </p:blipFill>
        <p:spPr>
          <a:xfrm>
            <a:off x="8885363" y="8896870"/>
            <a:ext cx="630161" cy="638233"/>
          </a:xfrm>
          <a:prstGeom prst="rect">
            <a:avLst/>
          </a:prstGeom>
          <a:ln w="12700">
            <a:miter lim="400000"/>
          </a:ln>
        </p:spPr>
      </p:pic>
      <p:pic>
        <p:nvPicPr>
          <p:cNvPr id="2016" name="Bild" descr="Bild"/>
          <p:cNvPicPr>
            <a:picLocks noChangeAspect="1"/>
          </p:cNvPicPr>
          <p:nvPr/>
        </p:nvPicPr>
        <p:blipFill>
          <a:blip r:embed="rId53"/>
          <a:stretch>
            <a:fillRect/>
          </a:stretch>
        </p:blipFill>
        <p:spPr>
          <a:xfrm>
            <a:off x="9602833" y="8896547"/>
            <a:ext cx="1832956" cy="638821"/>
          </a:xfrm>
          <a:prstGeom prst="rect">
            <a:avLst/>
          </a:prstGeom>
          <a:ln w="12700">
            <a:miter lim="400000"/>
          </a:ln>
        </p:spPr>
      </p:pic>
      <p:pic>
        <p:nvPicPr>
          <p:cNvPr id="2017" name="Bild" descr="Bild"/>
          <p:cNvPicPr>
            <a:picLocks noChangeAspect="1"/>
          </p:cNvPicPr>
          <p:nvPr/>
        </p:nvPicPr>
        <p:blipFill>
          <a:blip r:embed="rId54"/>
          <a:srcRect l="65262"/>
          <a:stretch>
            <a:fillRect/>
          </a:stretch>
        </p:blipFill>
        <p:spPr>
          <a:xfrm>
            <a:off x="11388311" y="8896547"/>
            <a:ext cx="636031" cy="638130"/>
          </a:xfrm>
          <a:prstGeom prst="rect">
            <a:avLst/>
          </a:prstGeom>
          <a:ln w="12700">
            <a:miter lim="400000"/>
          </a:ln>
        </p:spPr>
      </p:pic>
      <p:pic>
        <p:nvPicPr>
          <p:cNvPr id="2018" name="Bild" descr="Bild"/>
          <p:cNvPicPr>
            <a:picLocks noChangeAspect="1"/>
          </p:cNvPicPr>
          <p:nvPr/>
        </p:nvPicPr>
        <p:blipFill>
          <a:blip r:embed="rId55"/>
          <a:stretch>
            <a:fillRect/>
          </a:stretch>
        </p:blipFill>
        <p:spPr>
          <a:xfrm>
            <a:off x="8124314" y="8859657"/>
            <a:ext cx="231054" cy="233136"/>
          </a:xfrm>
          <a:prstGeom prst="rect">
            <a:avLst/>
          </a:prstGeom>
          <a:ln w="12700">
            <a:miter lim="400000"/>
          </a:ln>
        </p:spPr>
      </p:pic>
      <p:pic>
        <p:nvPicPr>
          <p:cNvPr id="2019" name="Bild" descr="Bild"/>
          <p:cNvPicPr>
            <a:picLocks noChangeAspect="1"/>
          </p:cNvPicPr>
          <p:nvPr/>
        </p:nvPicPr>
        <p:blipFill>
          <a:blip r:embed="rId55"/>
          <a:stretch>
            <a:fillRect/>
          </a:stretch>
        </p:blipFill>
        <p:spPr>
          <a:xfrm>
            <a:off x="10627488" y="8846957"/>
            <a:ext cx="231054" cy="233136"/>
          </a:xfrm>
          <a:prstGeom prst="rect">
            <a:avLst/>
          </a:prstGeom>
          <a:ln w="12700">
            <a:miter lim="400000"/>
          </a:ln>
        </p:spPr>
      </p:pic>
      <p:pic>
        <p:nvPicPr>
          <p:cNvPr id="2020" name="Bild" descr="Bild"/>
          <p:cNvPicPr>
            <a:picLocks noChangeAspect="1"/>
          </p:cNvPicPr>
          <p:nvPr/>
        </p:nvPicPr>
        <p:blipFill>
          <a:blip r:embed="rId56"/>
          <a:stretch>
            <a:fillRect/>
          </a:stretch>
        </p:blipFill>
        <p:spPr>
          <a:xfrm>
            <a:off x="7057223" y="1400395"/>
            <a:ext cx="1830881" cy="638098"/>
          </a:xfrm>
          <a:prstGeom prst="rect">
            <a:avLst/>
          </a:prstGeom>
          <a:ln w="12700">
            <a:miter lim="400000"/>
          </a:ln>
        </p:spPr>
      </p:pic>
      <p:pic>
        <p:nvPicPr>
          <p:cNvPr id="2021" name="Bild" descr="Bild"/>
          <p:cNvPicPr>
            <a:picLocks noChangeAspect="1"/>
          </p:cNvPicPr>
          <p:nvPr/>
        </p:nvPicPr>
        <p:blipFill>
          <a:blip r:embed="rId57"/>
          <a:stretch>
            <a:fillRect/>
          </a:stretch>
        </p:blipFill>
        <p:spPr>
          <a:xfrm>
            <a:off x="224737" y="1389747"/>
            <a:ext cx="1234489" cy="638098"/>
          </a:xfrm>
          <a:prstGeom prst="rect">
            <a:avLst/>
          </a:prstGeom>
          <a:ln w="12700">
            <a:miter lim="400000"/>
          </a:ln>
        </p:spPr>
      </p:pic>
      <p:pic>
        <p:nvPicPr>
          <p:cNvPr id="2022" name="Bild" descr="Bild"/>
          <p:cNvPicPr>
            <a:picLocks noChangeAspect="1"/>
          </p:cNvPicPr>
          <p:nvPr/>
        </p:nvPicPr>
        <p:blipFill>
          <a:blip r:embed="rId57"/>
          <a:stretch>
            <a:fillRect/>
          </a:stretch>
        </p:blipFill>
        <p:spPr>
          <a:xfrm>
            <a:off x="216664" y="2344522"/>
            <a:ext cx="1234489" cy="638099"/>
          </a:xfrm>
          <a:prstGeom prst="rect">
            <a:avLst/>
          </a:prstGeom>
          <a:ln w="12700">
            <a:miter lim="400000"/>
          </a:ln>
        </p:spPr>
      </p:pic>
      <p:pic>
        <p:nvPicPr>
          <p:cNvPr id="2023" name="Bild" descr="Bild"/>
          <p:cNvPicPr>
            <a:picLocks noChangeAspect="1"/>
          </p:cNvPicPr>
          <p:nvPr/>
        </p:nvPicPr>
        <p:blipFill>
          <a:blip r:embed="rId58"/>
          <a:stretch>
            <a:fillRect/>
          </a:stretch>
        </p:blipFill>
        <p:spPr>
          <a:xfrm>
            <a:off x="2240341" y="5181145"/>
            <a:ext cx="638098" cy="638098"/>
          </a:xfrm>
          <a:prstGeom prst="rect">
            <a:avLst/>
          </a:prstGeom>
          <a:ln w="12700">
            <a:miter lim="400000"/>
          </a:ln>
        </p:spPr>
      </p:pic>
      <p:pic>
        <p:nvPicPr>
          <p:cNvPr id="2024" name="Bild" descr="Bild"/>
          <p:cNvPicPr>
            <a:picLocks noChangeAspect="1"/>
          </p:cNvPicPr>
          <p:nvPr/>
        </p:nvPicPr>
        <p:blipFill>
          <a:blip r:embed="rId59"/>
          <a:stretch>
            <a:fillRect/>
          </a:stretch>
        </p:blipFill>
        <p:spPr>
          <a:xfrm>
            <a:off x="209901" y="6142981"/>
            <a:ext cx="1240287" cy="641095"/>
          </a:xfrm>
          <a:prstGeom prst="rect">
            <a:avLst/>
          </a:prstGeom>
          <a:ln w="12700">
            <a:miter lim="400000"/>
          </a:ln>
        </p:spPr>
      </p:pic>
      <p:pic>
        <p:nvPicPr>
          <p:cNvPr id="2025" name="Bild" descr="Bild"/>
          <p:cNvPicPr>
            <a:picLocks noChangeAspect="1"/>
          </p:cNvPicPr>
          <p:nvPr/>
        </p:nvPicPr>
        <p:blipFill>
          <a:blip r:embed="rId16"/>
          <a:stretch>
            <a:fillRect/>
          </a:stretch>
        </p:blipFill>
        <p:spPr>
          <a:xfrm>
            <a:off x="1525414" y="6149701"/>
            <a:ext cx="638098" cy="638098"/>
          </a:xfrm>
          <a:prstGeom prst="rect">
            <a:avLst/>
          </a:prstGeom>
          <a:ln w="12700">
            <a:miter lim="400000"/>
          </a:ln>
        </p:spPr>
      </p:pic>
      <p:pic>
        <p:nvPicPr>
          <p:cNvPr id="2026" name="Bild" descr="Bild"/>
          <p:cNvPicPr>
            <a:picLocks noChangeAspect="1"/>
          </p:cNvPicPr>
          <p:nvPr/>
        </p:nvPicPr>
        <p:blipFill>
          <a:blip r:embed="rId58"/>
          <a:stretch>
            <a:fillRect/>
          </a:stretch>
        </p:blipFill>
        <p:spPr>
          <a:xfrm>
            <a:off x="2240341" y="6144480"/>
            <a:ext cx="638098" cy="63809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 name="Beim Spazierengehen"/>
          <p:cNvSpPr txBox="1">
            <a:spLocks noGrp="1"/>
          </p:cNvSpPr>
          <p:nvPr>
            <p:ph type="title"/>
          </p:nvPr>
        </p:nvSpPr>
        <p:spPr>
          <a:xfrm>
            <a:off x="133524" y="-32281"/>
            <a:ext cx="12783636" cy="1088283"/>
          </a:xfrm>
          <a:prstGeom prst="rect">
            <a:avLst/>
          </a:prstGeom>
        </p:spPr>
        <p:txBody>
          <a:bodyPr/>
          <a:lstStyle>
            <a:lvl1pPr algn="l">
              <a:defRPr sz="3200">
                <a:latin typeface="ABeZeh"/>
                <a:ea typeface="ABeZeh"/>
                <a:cs typeface="ABeZeh"/>
                <a:sym typeface="ABeZeh"/>
              </a:defRPr>
            </a:lvl1pPr>
          </a:lstStyle>
          <a:p>
            <a:r>
              <a:t>Beim Spazierengehen</a:t>
            </a:r>
          </a:p>
        </p:txBody>
      </p:sp>
      <p:sp>
        <p:nvSpPr>
          <p:cNvPr id="2029" name="Rechteck"/>
          <p:cNvSpPr/>
          <p:nvPr/>
        </p:nvSpPr>
        <p:spPr>
          <a:xfrm>
            <a:off x="132790" y="1026739"/>
            <a:ext cx="6719456"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030" name="Rechteck"/>
          <p:cNvSpPr/>
          <p:nvPr/>
        </p:nvSpPr>
        <p:spPr>
          <a:xfrm>
            <a:off x="6934200" y="1026739"/>
            <a:ext cx="6719455"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031" name="Wohin gehen wir?"/>
          <p:cNvSpPr txBox="1"/>
          <p:nvPr/>
        </p:nvSpPr>
        <p:spPr>
          <a:xfrm>
            <a:off x="246858" y="108124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Wohin gehen wir?</a:t>
            </a:r>
          </a:p>
        </p:txBody>
      </p:sp>
      <p:sp>
        <p:nvSpPr>
          <p:cNvPr id="2032" name="Wie lange gehen wir?"/>
          <p:cNvSpPr txBox="1"/>
          <p:nvPr/>
        </p:nvSpPr>
        <p:spPr>
          <a:xfrm>
            <a:off x="230941" y="203593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lange gehen wir?</a:t>
            </a:r>
          </a:p>
        </p:txBody>
      </p:sp>
      <p:sp>
        <p:nvSpPr>
          <p:cNvPr id="2033" name="Wann sind wir (wieder) da?"/>
          <p:cNvSpPr txBox="1"/>
          <p:nvPr/>
        </p:nvSpPr>
        <p:spPr>
          <a:xfrm>
            <a:off x="246858" y="297792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sind wir (wieder) da?</a:t>
            </a:r>
          </a:p>
        </p:txBody>
      </p:sp>
      <p:sp>
        <p:nvSpPr>
          <p:cNvPr id="2034" name="Kommst du mit?"/>
          <p:cNvSpPr txBox="1"/>
          <p:nvPr/>
        </p:nvSpPr>
        <p:spPr>
          <a:xfrm>
            <a:off x="239042" y="3915373"/>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Kommst du mit?</a:t>
            </a:r>
          </a:p>
        </p:txBody>
      </p:sp>
      <p:sp>
        <p:nvSpPr>
          <p:cNvPr id="2035" name="Ist dir kalt/warm?"/>
          <p:cNvSpPr txBox="1"/>
          <p:nvPr/>
        </p:nvSpPr>
        <p:spPr>
          <a:xfrm>
            <a:off x="254960" y="487006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Ist dir kalt/warm?</a:t>
            </a:r>
          </a:p>
        </p:txBody>
      </p:sp>
      <p:sp>
        <p:nvSpPr>
          <p:cNvPr id="2036" name="Gefällt dir die Blume?"/>
          <p:cNvSpPr txBox="1"/>
          <p:nvPr/>
        </p:nvSpPr>
        <p:spPr>
          <a:xfrm>
            <a:off x="243093" y="5764861"/>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Gefällt dir die Blume?</a:t>
            </a:r>
          </a:p>
        </p:txBody>
      </p:sp>
      <p:sp>
        <p:nvSpPr>
          <p:cNvPr id="2037" name="Was ist das?"/>
          <p:cNvSpPr txBox="1"/>
          <p:nvPr/>
        </p:nvSpPr>
        <p:spPr>
          <a:xfrm>
            <a:off x="259011" y="671955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ist das?</a:t>
            </a:r>
          </a:p>
        </p:txBody>
      </p:sp>
      <p:sp>
        <p:nvSpPr>
          <p:cNvPr id="2038" name="Wer ist das?"/>
          <p:cNvSpPr txBox="1"/>
          <p:nvPr/>
        </p:nvSpPr>
        <p:spPr>
          <a:xfrm>
            <a:off x="251195" y="764429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ist das?</a:t>
            </a:r>
          </a:p>
        </p:txBody>
      </p:sp>
      <p:sp>
        <p:nvSpPr>
          <p:cNvPr id="2039" name="Warum ist das so?"/>
          <p:cNvSpPr txBox="1"/>
          <p:nvPr/>
        </p:nvSpPr>
        <p:spPr>
          <a:xfrm>
            <a:off x="267113" y="85989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Warum ist das so?</a:t>
            </a:r>
          </a:p>
        </p:txBody>
      </p:sp>
      <p:sp>
        <p:nvSpPr>
          <p:cNvPr id="2040" name="Hilf mir."/>
          <p:cNvSpPr txBox="1"/>
          <p:nvPr/>
        </p:nvSpPr>
        <p:spPr>
          <a:xfrm>
            <a:off x="7065039" y="10349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a:t>
            </a:r>
          </a:p>
        </p:txBody>
      </p:sp>
      <p:sp>
        <p:nvSpPr>
          <p:cNvPr id="2041" name="Bitte anfassen."/>
          <p:cNvSpPr txBox="1"/>
          <p:nvPr/>
        </p:nvSpPr>
        <p:spPr>
          <a:xfrm>
            <a:off x="7074521" y="19642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anfassen.</a:t>
            </a:r>
          </a:p>
        </p:txBody>
      </p:sp>
      <p:sp>
        <p:nvSpPr>
          <p:cNvPr id="2042" name="Nimm mich mit."/>
          <p:cNvSpPr txBox="1"/>
          <p:nvPr/>
        </p:nvSpPr>
        <p:spPr>
          <a:xfrm>
            <a:off x="7073769" y="290627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mich mit.</a:t>
            </a:r>
          </a:p>
        </p:txBody>
      </p:sp>
      <p:sp>
        <p:nvSpPr>
          <p:cNvPr id="2043" name="Bitte Schuhe zumachen."/>
          <p:cNvSpPr txBox="1"/>
          <p:nvPr/>
        </p:nvSpPr>
        <p:spPr>
          <a:xfrm>
            <a:off x="7063033" y="577493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Schuhe zumachen.</a:t>
            </a:r>
          </a:p>
        </p:txBody>
      </p:sp>
      <p:sp>
        <p:nvSpPr>
          <p:cNvPr id="2044" name="Ich möchte auf der Mauer laufen."/>
          <p:cNvSpPr txBox="1"/>
          <p:nvPr/>
        </p:nvSpPr>
        <p:spPr>
          <a:xfrm>
            <a:off x="7070850" y="672288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auf der Mauer laufen.</a:t>
            </a:r>
          </a:p>
        </p:txBody>
      </p:sp>
      <p:sp>
        <p:nvSpPr>
          <p:cNvPr id="2045" name="Ich möchte balancieren."/>
          <p:cNvSpPr txBox="1"/>
          <p:nvPr/>
        </p:nvSpPr>
        <p:spPr>
          <a:xfrm>
            <a:off x="7038140" y="767822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balancieren.</a:t>
            </a:r>
          </a:p>
        </p:txBody>
      </p:sp>
      <p:sp>
        <p:nvSpPr>
          <p:cNvPr id="2046"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047" name="Um etwas bitten"/>
          <p:cNvSpPr txBox="1"/>
          <p:nvPr/>
        </p:nvSpPr>
        <p:spPr>
          <a:xfrm>
            <a:off x="11786613"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2048" name="Bild" descr="Bild"/>
          <p:cNvPicPr>
            <a:picLocks noChangeAspect="1"/>
          </p:cNvPicPr>
          <p:nvPr/>
        </p:nvPicPr>
        <p:blipFill>
          <a:blip r:embed="rId2"/>
          <a:stretch>
            <a:fillRect/>
          </a:stretch>
        </p:blipFill>
        <p:spPr>
          <a:xfrm>
            <a:off x="12674302" y="145687"/>
            <a:ext cx="955205" cy="796907"/>
          </a:xfrm>
          <a:prstGeom prst="rect">
            <a:avLst/>
          </a:prstGeom>
          <a:ln w="12700">
            <a:miter lim="400000"/>
          </a:ln>
        </p:spPr>
      </p:pic>
      <p:pic>
        <p:nvPicPr>
          <p:cNvPr id="2049" name="Bild" descr="Bild"/>
          <p:cNvPicPr>
            <a:picLocks noChangeAspect="1"/>
          </p:cNvPicPr>
          <p:nvPr/>
        </p:nvPicPr>
        <p:blipFill>
          <a:blip r:embed="rId3"/>
          <a:stretch>
            <a:fillRect/>
          </a:stretch>
        </p:blipFill>
        <p:spPr>
          <a:xfrm>
            <a:off x="7048414" y="2266946"/>
            <a:ext cx="1234490" cy="638098"/>
          </a:xfrm>
          <a:prstGeom prst="rect">
            <a:avLst/>
          </a:prstGeom>
          <a:ln w="12700">
            <a:miter lim="400000"/>
          </a:ln>
        </p:spPr>
      </p:pic>
      <p:pic>
        <p:nvPicPr>
          <p:cNvPr id="2050" name="Bild" descr="Bild"/>
          <p:cNvPicPr>
            <a:picLocks noChangeAspect="1"/>
          </p:cNvPicPr>
          <p:nvPr/>
        </p:nvPicPr>
        <p:blipFill>
          <a:blip r:embed="rId3"/>
          <a:stretch>
            <a:fillRect/>
          </a:stretch>
        </p:blipFill>
        <p:spPr>
          <a:xfrm>
            <a:off x="7063033" y="6085633"/>
            <a:ext cx="1234490" cy="638099"/>
          </a:xfrm>
          <a:prstGeom prst="rect">
            <a:avLst/>
          </a:prstGeom>
          <a:ln w="12700">
            <a:miter lim="400000"/>
          </a:ln>
        </p:spPr>
      </p:pic>
      <p:pic>
        <p:nvPicPr>
          <p:cNvPr id="2051" name="Bild" descr="Bild"/>
          <p:cNvPicPr>
            <a:picLocks noChangeAspect="1"/>
          </p:cNvPicPr>
          <p:nvPr/>
        </p:nvPicPr>
        <p:blipFill>
          <a:blip r:embed="rId4"/>
          <a:stretch>
            <a:fillRect/>
          </a:stretch>
        </p:blipFill>
        <p:spPr>
          <a:xfrm>
            <a:off x="250909" y="7027977"/>
            <a:ext cx="1234490" cy="638099"/>
          </a:xfrm>
          <a:prstGeom prst="rect">
            <a:avLst/>
          </a:prstGeom>
          <a:ln w="12700">
            <a:miter lim="400000"/>
          </a:ln>
        </p:spPr>
      </p:pic>
      <p:pic>
        <p:nvPicPr>
          <p:cNvPr id="2052" name="Bild" descr="Bild"/>
          <p:cNvPicPr>
            <a:picLocks noChangeAspect="1"/>
          </p:cNvPicPr>
          <p:nvPr/>
        </p:nvPicPr>
        <p:blipFill>
          <a:blip r:embed="rId5"/>
          <a:stretch>
            <a:fillRect/>
          </a:stretch>
        </p:blipFill>
        <p:spPr>
          <a:xfrm>
            <a:off x="250909" y="7971242"/>
            <a:ext cx="1234490" cy="638098"/>
          </a:xfrm>
          <a:prstGeom prst="rect">
            <a:avLst/>
          </a:prstGeom>
          <a:ln w="12700">
            <a:miter lim="400000"/>
          </a:ln>
        </p:spPr>
      </p:pic>
      <p:pic>
        <p:nvPicPr>
          <p:cNvPr id="2053" name="Bild" descr="Bild"/>
          <p:cNvPicPr>
            <a:picLocks noChangeAspect="1"/>
          </p:cNvPicPr>
          <p:nvPr/>
        </p:nvPicPr>
        <p:blipFill>
          <a:blip r:embed="rId6"/>
          <a:stretch>
            <a:fillRect/>
          </a:stretch>
        </p:blipFill>
        <p:spPr>
          <a:xfrm>
            <a:off x="250909" y="2344360"/>
            <a:ext cx="1234490" cy="638098"/>
          </a:xfrm>
          <a:prstGeom prst="rect">
            <a:avLst/>
          </a:prstGeom>
          <a:ln w="12700">
            <a:miter lim="400000"/>
          </a:ln>
        </p:spPr>
      </p:pic>
      <p:pic>
        <p:nvPicPr>
          <p:cNvPr id="2054" name="Bild" descr="Bild"/>
          <p:cNvPicPr>
            <a:picLocks noChangeAspect="1"/>
          </p:cNvPicPr>
          <p:nvPr/>
        </p:nvPicPr>
        <p:blipFill>
          <a:blip r:embed="rId7"/>
          <a:stretch>
            <a:fillRect/>
          </a:stretch>
        </p:blipFill>
        <p:spPr>
          <a:xfrm>
            <a:off x="250909" y="3294504"/>
            <a:ext cx="1234490" cy="638098"/>
          </a:xfrm>
          <a:prstGeom prst="rect">
            <a:avLst/>
          </a:prstGeom>
          <a:ln w="12700">
            <a:miter lim="400000"/>
          </a:ln>
        </p:spPr>
      </p:pic>
      <p:pic>
        <p:nvPicPr>
          <p:cNvPr id="2055" name="Bild" descr="Bild"/>
          <p:cNvPicPr>
            <a:picLocks noChangeAspect="1"/>
          </p:cNvPicPr>
          <p:nvPr/>
        </p:nvPicPr>
        <p:blipFill>
          <a:blip r:embed="rId8"/>
          <a:stretch>
            <a:fillRect/>
          </a:stretch>
        </p:blipFill>
        <p:spPr>
          <a:xfrm>
            <a:off x="249057" y="1404549"/>
            <a:ext cx="1238193" cy="640012"/>
          </a:xfrm>
          <a:prstGeom prst="rect">
            <a:avLst/>
          </a:prstGeom>
          <a:ln w="12700">
            <a:miter lim="400000"/>
          </a:ln>
        </p:spPr>
      </p:pic>
      <p:pic>
        <p:nvPicPr>
          <p:cNvPr id="2056" name="Bild" descr="Bild"/>
          <p:cNvPicPr>
            <a:picLocks noChangeAspect="1"/>
          </p:cNvPicPr>
          <p:nvPr/>
        </p:nvPicPr>
        <p:blipFill>
          <a:blip r:embed="rId9"/>
          <a:stretch>
            <a:fillRect/>
          </a:stretch>
        </p:blipFill>
        <p:spPr>
          <a:xfrm>
            <a:off x="1547912" y="1405144"/>
            <a:ext cx="1235889" cy="638821"/>
          </a:xfrm>
          <a:prstGeom prst="rect">
            <a:avLst/>
          </a:prstGeom>
          <a:ln w="12700">
            <a:miter lim="400000"/>
          </a:ln>
        </p:spPr>
      </p:pic>
      <p:pic>
        <p:nvPicPr>
          <p:cNvPr id="2057" name="Bild" descr="Bild"/>
          <p:cNvPicPr>
            <a:picLocks noChangeAspect="1"/>
          </p:cNvPicPr>
          <p:nvPr/>
        </p:nvPicPr>
        <p:blipFill>
          <a:blip r:embed="rId10"/>
          <a:stretch>
            <a:fillRect/>
          </a:stretch>
        </p:blipFill>
        <p:spPr>
          <a:xfrm>
            <a:off x="2844462" y="1405506"/>
            <a:ext cx="638098" cy="638098"/>
          </a:xfrm>
          <a:prstGeom prst="rect">
            <a:avLst/>
          </a:prstGeom>
          <a:ln w="12700">
            <a:miter lim="400000"/>
          </a:ln>
        </p:spPr>
      </p:pic>
      <p:pic>
        <p:nvPicPr>
          <p:cNvPr id="2058" name="Bild" descr="Bild"/>
          <p:cNvPicPr>
            <a:picLocks noChangeAspect="1"/>
          </p:cNvPicPr>
          <p:nvPr/>
        </p:nvPicPr>
        <p:blipFill>
          <a:blip r:embed="rId11"/>
          <a:stretch>
            <a:fillRect/>
          </a:stretch>
        </p:blipFill>
        <p:spPr>
          <a:xfrm>
            <a:off x="1551634" y="2340274"/>
            <a:ext cx="1830881" cy="638098"/>
          </a:xfrm>
          <a:prstGeom prst="rect">
            <a:avLst/>
          </a:prstGeom>
          <a:ln w="12700">
            <a:miter lim="400000"/>
          </a:ln>
        </p:spPr>
      </p:pic>
      <p:pic>
        <p:nvPicPr>
          <p:cNvPr id="2059" name="Bild" descr="Bild"/>
          <p:cNvPicPr>
            <a:picLocks noChangeAspect="1"/>
          </p:cNvPicPr>
          <p:nvPr/>
        </p:nvPicPr>
        <p:blipFill>
          <a:blip r:embed="rId12"/>
          <a:stretch>
            <a:fillRect/>
          </a:stretch>
        </p:blipFill>
        <p:spPr>
          <a:xfrm>
            <a:off x="3326829" y="2340274"/>
            <a:ext cx="638098" cy="638098"/>
          </a:xfrm>
          <a:prstGeom prst="rect">
            <a:avLst/>
          </a:prstGeom>
          <a:ln w="12700">
            <a:miter lim="400000"/>
          </a:ln>
        </p:spPr>
      </p:pic>
      <p:pic>
        <p:nvPicPr>
          <p:cNvPr id="2060" name="Bild" descr="Bild"/>
          <p:cNvPicPr>
            <a:picLocks noChangeAspect="1"/>
          </p:cNvPicPr>
          <p:nvPr/>
        </p:nvPicPr>
        <p:blipFill>
          <a:blip r:embed="rId13"/>
          <a:stretch>
            <a:fillRect/>
          </a:stretch>
        </p:blipFill>
        <p:spPr>
          <a:xfrm>
            <a:off x="3548796" y="3311650"/>
            <a:ext cx="1238193" cy="640012"/>
          </a:xfrm>
          <a:prstGeom prst="rect">
            <a:avLst/>
          </a:prstGeom>
          <a:ln w="12700">
            <a:miter lim="400000"/>
          </a:ln>
        </p:spPr>
      </p:pic>
      <p:pic>
        <p:nvPicPr>
          <p:cNvPr id="2061" name="Bild" descr="Bild"/>
          <p:cNvPicPr>
            <a:picLocks noChangeAspect="1"/>
          </p:cNvPicPr>
          <p:nvPr/>
        </p:nvPicPr>
        <p:blipFill>
          <a:blip r:embed="rId14"/>
          <a:stretch>
            <a:fillRect/>
          </a:stretch>
        </p:blipFill>
        <p:spPr>
          <a:xfrm>
            <a:off x="1546760" y="3304935"/>
            <a:ext cx="1238192" cy="640012"/>
          </a:xfrm>
          <a:prstGeom prst="rect">
            <a:avLst/>
          </a:prstGeom>
          <a:ln w="12700">
            <a:miter lim="400000"/>
          </a:ln>
        </p:spPr>
      </p:pic>
      <p:pic>
        <p:nvPicPr>
          <p:cNvPr id="2062" name="IMG_3784.png" descr="IMG_3784.png"/>
          <p:cNvPicPr>
            <a:picLocks noChangeAspect="1"/>
          </p:cNvPicPr>
          <p:nvPr/>
        </p:nvPicPr>
        <p:blipFill>
          <a:blip r:embed="rId15"/>
          <a:stretch>
            <a:fillRect/>
          </a:stretch>
        </p:blipFill>
        <p:spPr>
          <a:xfrm>
            <a:off x="2067650" y="3294504"/>
            <a:ext cx="172107" cy="172107"/>
          </a:xfrm>
          <a:prstGeom prst="rect">
            <a:avLst/>
          </a:prstGeom>
          <a:ln w="12700">
            <a:miter lim="400000"/>
          </a:ln>
        </p:spPr>
      </p:pic>
      <p:pic>
        <p:nvPicPr>
          <p:cNvPr id="2063" name="Bild" descr="Bild"/>
          <p:cNvPicPr>
            <a:picLocks noChangeAspect="1"/>
          </p:cNvPicPr>
          <p:nvPr/>
        </p:nvPicPr>
        <p:blipFill>
          <a:blip r:embed="rId10"/>
          <a:stretch>
            <a:fillRect/>
          </a:stretch>
        </p:blipFill>
        <p:spPr>
          <a:xfrm>
            <a:off x="2851188" y="3304935"/>
            <a:ext cx="640012" cy="640012"/>
          </a:xfrm>
          <a:prstGeom prst="rect">
            <a:avLst/>
          </a:prstGeom>
          <a:ln w="12700">
            <a:miter lim="400000"/>
          </a:ln>
        </p:spPr>
      </p:pic>
      <p:pic>
        <p:nvPicPr>
          <p:cNvPr id="2064" name="Bild" descr="Bild"/>
          <p:cNvPicPr>
            <a:picLocks noChangeAspect="1"/>
          </p:cNvPicPr>
          <p:nvPr/>
        </p:nvPicPr>
        <p:blipFill>
          <a:blip r:embed="rId16"/>
          <a:stretch>
            <a:fillRect/>
          </a:stretch>
        </p:blipFill>
        <p:spPr>
          <a:xfrm>
            <a:off x="4853224" y="3316280"/>
            <a:ext cx="1238193" cy="640013"/>
          </a:xfrm>
          <a:prstGeom prst="rect">
            <a:avLst/>
          </a:prstGeom>
          <a:ln w="12700">
            <a:miter lim="400000"/>
          </a:ln>
        </p:spPr>
      </p:pic>
      <p:pic>
        <p:nvPicPr>
          <p:cNvPr id="2065" name="Bild" descr="Bild"/>
          <p:cNvPicPr>
            <a:picLocks noChangeAspect="1"/>
          </p:cNvPicPr>
          <p:nvPr/>
        </p:nvPicPr>
        <p:blipFill>
          <a:blip r:embed="rId17"/>
          <a:stretch>
            <a:fillRect/>
          </a:stretch>
        </p:blipFill>
        <p:spPr>
          <a:xfrm>
            <a:off x="244600" y="4219711"/>
            <a:ext cx="1830881" cy="638098"/>
          </a:xfrm>
          <a:prstGeom prst="rect">
            <a:avLst/>
          </a:prstGeom>
          <a:ln w="12700">
            <a:miter lim="400000"/>
          </a:ln>
        </p:spPr>
      </p:pic>
      <p:pic>
        <p:nvPicPr>
          <p:cNvPr id="2066" name="IMG_3784.png" descr="IMG_3784.png"/>
          <p:cNvPicPr>
            <a:picLocks noChangeAspect="1"/>
          </p:cNvPicPr>
          <p:nvPr/>
        </p:nvPicPr>
        <p:blipFill>
          <a:blip r:embed="rId15"/>
          <a:stretch>
            <a:fillRect/>
          </a:stretch>
        </p:blipFill>
        <p:spPr>
          <a:xfrm>
            <a:off x="756701" y="4197934"/>
            <a:ext cx="172106" cy="172107"/>
          </a:xfrm>
          <a:prstGeom prst="rect">
            <a:avLst/>
          </a:prstGeom>
          <a:ln w="12700">
            <a:miter lim="400000"/>
          </a:ln>
        </p:spPr>
      </p:pic>
      <p:pic>
        <p:nvPicPr>
          <p:cNvPr id="2067" name="Bild" descr="Bild"/>
          <p:cNvPicPr>
            <a:picLocks noChangeAspect="1"/>
          </p:cNvPicPr>
          <p:nvPr/>
        </p:nvPicPr>
        <p:blipFill>
          <a:blip r:embed="rId18"/>
          <a:stretch>
            <a:fillRect/>
          </a:stretch>
        </p:blipFill>
        <p:spPr>
          <a:xfrm>
            <a:off x="2159769" y="4222839"/>
            <a:ext cx="640012" cy="640012"/>
          </a:xfrm>
          <a:prstGeom prst="rect">
            <a:avLst/>
          </a:prstGeom>
          <a:ln w="12700">
            <a:miter lim="400000"/>
          </a:ln>
        </p:spPr>
      </p:pic>
      <p:pic>
        <p:nvPicPr>
          <p:cNvPr id="2068" name="Bild" descr="Bild"/>
          <p:cNvPicPr>
            <a:picLocks noChangeAspect="1"/>
          </p:cNvPicPr>
          <p:nvPr/>
        </p:nvPicPr>
        <p:blipFill>
          <a:blip r:embed="rId19"/>
          <a:stretch>
            <a:fillRect/>
          </a:stretch>
        </p:blipFill>
        <p:spPr>
          <a:xfrm>
            <a:off x="2876588" y="4222839"/>
            <a:ext cx="1238193" cy="640012"/>
          </a:xfrm>
          <a:prstGeom prst="rect">
            <a:avLst/>
          </a:prstGeom>
          <a:ln w="12700">
            <a:miter lim="400000"/>
          </a:ln>
        </p:spPr>
      </p:pic>
      <p:pic>
        <p:nvPicPr>
          <p:cNvPr id="2069" name="Bild" descr="Bild"/>
          <p:cNvPicPr>
            <a:picLocks noChangeAspect="1"/>
          </p:cNvPicPr>
          <p:nvPr/>
        </p:nvPicPr>
        <p:blipFill>
          <a:blip r:embed="rId20"/>
          <a:stretch>
            <a:fillRect/>
          </a:stretch>
        </p:blipFill>
        <p:spPr>
          <a:xfrm>
            <a:off x="275817" y="5165040"/>
            <a:ext cx="638098" cy="638098"/>
          </a:xfrm>
          <a:prstGeom prst="rect">
            <a:avLst/>
          </a:prstGeom>
          <a:ln w="12700">
            <a:miter lim="400000"/>
          </a:ln>
        </p:spPr>
      </p:pic>
      <p:pic>
        <p:nvPicPr>
          <p:cNvPr id="2070" name="Bild" descr="Bild"/>
          <p:cNvPicPr>
            <a:picLocks noChangeAspect="1"/>
          </p:cNvPicPr>
          <p:nvPr/>
        </p:nvPicPr>
        <p:blipFill>
          <a:blip r:embed="rId21"/>
          <a:stretch>
            <a:fillRect/>
          </a:stretch>
        </p:blipFill>
        <p:spPr>
          <a:xfrm>
            <a:off x="853691" y="5173231"/>
            <a:ext cx="638098" cy="638098"/>
          </a:xfrm>
          <a:prstGeom prst="rect">
            <a:avLst/>
          </a:prstGeom>
          <a:ln w="12700">
            <a:miter lim="400000"/>
          </a:ln>
        </p:spPr>
      </p:pic>
      <p:pic>
        <p:nvPicPr>
          <p:cNvPr id="2071" name="IMG_3784.png" descr="IMG_3784.png"/>
          <p:cNvPicPr>
            <a:picLocks noChangeAspect="1"/>
          </p:cNvPicPr>
          <p:nvPr/>
        </p:nvPicPr>
        <p:blipFill>
          <a:blip r:embed="rId15"/>
          <a:stretch>
            <a:fillRect/>
          </a:stretch>
        </p:blipFill>
        <p:spPr>
          <a:xfrm>
            <a:off x="782101" y="5151315"/>
            <a:ext cx="172106" cy="172106"/>
          </a:xfrm>
          <a:prstGeom prst="rect">
            <a:avLst/>
          </a:prstGeom>
          <a:ln w="12700">
            <a:miter lim="400000"/>
          </a:ln>
        </p:spPr>
      </p:pic>
      <p:pic>
        <p:nvPicPr>
          <p:cNvPr id="2072" name="Bild" descr="Bild"/>
          <p:cNvPicPr>
            <a:picLocks noChangeAspect="1"/>
          </p:cNvPicPr>
          <p:nvPr/>
        </p:nvPicPr>
        <p:blipFill>
          <a:blip r:embed="rId22"/>
          <a:stretch>
            <a:fillRect/>
          </a:stretch>
        </p:blipFill>
        <p:spPr>
          <a:xfrm>
            <a:off x="1574011" y="5165040"/>
            <a:ext cx="1234490" cy="638098"/>
          </a:xfrm>
          <a:prstGeom prst="rect">
            <a:avLst/>
          </a:prstGeom>
          <a:ln w="12700">
            <a:miter lim="400000"/>
          </a:ln>
        </p:spPr>
      </p:pic>
      <p:pic>
        <p:nvPicPr>
          <p:cNvPr id="2073" name="Bild" descr="Bild"/>
          <p:cNvPicPr>
            <a:picLocks noChangeAspect="1"/>
          </p:cNvPicPr>
          <p:nvPr/>
        </p:nvPicPr>
        <p:blipFill>
          <a:blip r:embed="rId23"/>
          <a:stretch>
            <a:fillRect/>
          </a:stretch>
        </p:blipFill>
        <p:spPr>
          <a:xfrm>
            <a:off x="2894276" y="5165040"/>
            <a:ext cx="1234489" cy="638098"/>
          </a:xfrm>
          <a:prstGeom prst="rect">
            <a:avLst/>
          </a:prstGeom>
          <a:ln w="12700">
            <a:miter lim="400000"/>
          </a:ln>
        </p:spPr>
      </p:pic>
      <p:pic>
        <p:nvPicPr>
          <p:cNvPr id="2074" name="Bild" descr="Bild"/>
          <p:cNvPicPr>
            <a:picLocks noChangeAspect="1"/>
          </p:cNvPicPr>
          <p:nvPr/>
        </p:nvPicPr>
        <p:blipFill>
          <a:blip r:embed="rId24"/>
          <a:stretch>
            <a:fillRect/>
          </a:stretch>
        </p:blipFill>
        <p:spPr>
          <a:xfrm>
            <a:off x="4212601" y="5168689"/>
            <a:ext cx="1234489" cy="638098"/>
          </a:xfrm>
          <a:prstGeom prst="rect">
            <a:avLst/>
          </a:prstGeom>
          <a:ln w="12700">
            <a:miter lim="400000"/>
          </a:ln>
        </p:spPr>
      </p:pic>
      <p:pic>
        <p:nvPicPr>
          <p:cNvPr id="2075" name="Bild" descr="Bild"/>
          <p:cNvPicPr>
            <a:picLocks noChangeAspect="1"/>
          </p:cNvPicPr>
          <p:nvPr/>
        </p:nvPicPr>
        <p:blipFill>
          <a:blip r:embed="rId25"/>
          <a:stretch>
            <a:fillRect/>
          </a:stretch>
        </p:blipFill>
        <p:spPr>
          <a:xfrm>
            <a:off x="244600" y="6087945"/>
            <a:ext cx="1835960" cy="639869"/>
          </a:xfrm>
          <a:prstGeom prst="rect">
            <a:avLst/>
          </a:prstGeom>
          <a:ln w="12700">
            <a:miter lim="400000"/>
          </a:ln>
        </p:spPr>
      </p:pic>
      <p:pic>
        <p:nvPicPr>
          <p:cNvPr id="2076" name="Bild" descr="Bild"/>
          <p:cNvPicPr>
            <a:picLocks noChangeAspect="1"/>
          </p:cNvPicPr>
          <p:nvPr/>
        </p:nvPicPr>
        <p:blipFill>
          <a:blip r:embed="rId26"/>
          <a:stretch>
            <a:fillRect/>
          </a:stretch>
        </p:blipFill>
        <p:spPr>
          <a:xfrm>
            <a:off x="2022992" y="6081632"/>
            <a:ext cx="639605" cy="639605"/>
          </a:xfrm>
          <a:prstGeom prst="rect">
            <a:avLst/>
          </a:prstGeom>
          <a:ln w="12700">
            <a:miter lim="400000"/>
          </a:ln>
        </p:spPr>
      </p:pic>
      <p:pic>
        <p:nvPicPr>
          <p:cNvPr id="2077" name="Bild" descr="Bild"/>
          <p:cNvPicPr>
            <a:picLocks noChangeAspect="1"/>
          </p:cNvPicPr>
          <p:nvPr/>
        </p:nvPicPr>
        <p:blipFill>
          <a:blip r:embed="rId22"/>
          <a:stretch>
            <a:fillRect/>
          </a:stretch>
        </p:blipFill>
        <p:spPr>
          <a:xfrm>
            <a:off x="2766954" y="6074402"/>
            <a:ext cx="1234490" cy="638098"/>
          </a:xfrm>
          <a:prstGeom prst="rect">
            <a:avLst/>
          </a:prstGeom>
          <a:ln w="12700">
            <a:miter lim="400000"/>
          </a:ln>
        </p:spPr>
      </p:pic>
      <p:pic>
        <p:nvPicPr>
          <p:cNvPr id="2078" name="Bild" descr="Bild"/>
          <p:cNvPicPr>
            <a:picLocks noChangeAspect="1"/>
          </p:cNvPicPr>
          <p:nvPr/>
        </p:nvPicPr>
        <p:blipFill>
          <a:blip r:embed="rId27"/>
          <a:stretch>
            <a:fillRect/>
          </a:stretch>
        </p:blipFill>
        <p:spPr>
          <a:xfrm>
            <a:off x="4096366" y="6074402"/>
            <a:ext cx="638098" cy="638098"/>
          </a:xfrm>
          <a:prstGeom prst="rect">
            <a:avLst/>
          </a:prstGeom>
          <a:ln w="12700">
            <a:miter lim="400000"/>
          </a:ln>
        </p:spPr>
      </p:pic>
      <p:pic>
        <p:nvPicPr>
          <p:cNvPr id="2079" name="Bild" descr="Bild"/>
          <p:cNvPicPr>
            <a:picLocks noChangeAspect="1"/>
          </p:cNvPicPr>
          <p:nvPr/>
        </p:nvPicPr>
        <p:blipFill>
          <a:blip r:embed="rId28"/>
          <a:stretch>
            <a:fillRect/>
          </a:stretch>
        </p:blipFill>
        <p:spPr>
          <a:xfrm>
            <a:off x="4692917" y="6074402"/>
            <a:ext cx="641351" cy="641351"/>
          </a:xfrm>
          <a:prstGeom prst="rect">
            <a:avLst/>
          </a:prstGeom>
          <a:ln w="12700">
            <a:miter lim="400000"/>
          </a:ln>
        </p:spPr>
      </p:pic>
      <p:pic>
        <p:nvPicPr>
          <p:cNvPr id="2080" name="Bild" descr="Bild"/>
          <p:cNvPicPr>
            <a:picLocks noChangeAspect="1"/>
          </p:cNvPicPr>
          <p:nvPr/>
        </p:nvPicPr>
        <p:blipFill>
          <a:blip r:embed="rId29"/>
          <a:stretch>
            <a:fillRect/>
          </a:stretch>
        </p:blipFill>
        <p:spPr>
          <a:xfrm>
            <a:off x="5426177" y="6074402"/>
            <a:ext cx="1234490" cy="638098"/>
          </a:xfrm>
          <a:prstGeom prst="rect">
            <a:avLst/>
          </a:prstGeom>
          <a:ln w="12700">
            <a:miter lim="400000"/>
          </a:ln>
        </p:spPr>
      </p:pic>
      <p:pic>
        <p:nvPicPr>
          <p:cNvPr id="2081" name="Bild" descr="Bild"/>
          <p:cNvPicPr>
            <a:picLocks noChangeAspect="1"/>
          </p:cNvPicPr>
          <p:nvPr/>
        </p:nvPicPr>
        <p:blipFill>
          <a:blip r:embed="rId30"/>
          <a:srcRect l="48626"/>
          <a:stretch>
            <a:fillRect/>
          </a:stretch>
        </p:blipFill>
        <p:spPr>
          <a:xfrm>
            <a:off x="1438860" y="7027977"/>
            <a:ext cx="637308" cy="641226"/>
          </a:xfrm>
          <a:prstGeom prst="rect">
            <a:avLst/>
          </a:prstGeom>
          <a:ln w="12700">
            <a:miter lim="400000"/>
          </a:ln>
        </p:spPr>
      </p:pic>
      <p:pic>
        <p:nvPicPr>
          <p:cNvPr id="2082" name="Bild" descr="Bild"/>
          <p:cNvPicPr>
            <a:picLocks noChangeAspect="1"/>
          </p:cNvPicPr>
          <p:nvPr/>
        </p:nvPicPr>
        <p:blipFill>
          <a:blip r:embed="rId30"/>
          <a:srcRect l="48626"/>
          <a:stretch>
            <a:fillRect/>
          </a:stretch>
        </p:blipFill>
        <p:spPr>
          <a:xfrm>
            <a:off x="1438860" y="7969616"/>
            <a:ext cx="637308" cy="641225"/>
          </a:xfrm>
          <a:prstGeom prst="rect">
            <a:avLst/>
          </a:prstGeom>
          <a:ln w="12700">
            <a:miter lim="400000"/>
          </a:ln>
        </p:spPr>
      </p:pic>
      <p:pic>
        <p:nvPicPr>
          <p:cNvPr id="2083" name="Bild" descr="Bild"/>
          <p:cNvPicPr>
            <a:picLocks noChangeAspect="1"/>
          </p:cNvPicPr>
          <p:nvPr/>
        </p:nvPicPr>
        <p:blipFill>
          <a:blip r:embed="rId31"/>
          <a:stretch>
            <a:fillRect/>
          </a:stretch>
        </p:blipFill>
        <p:spPr>
          <a:xfrm>
            <a:off x="714640" y="6954684"/>
            <a:ext cx="231054" cy="233136"/>
          </a:xfrm>
          <a:prstGeom prst="rect">
            <a:avLst/>
          </a:prstGeom>
          <a:ln w="12700">
            <a:miter lim="400000"/>
          </a:ln>
        </p:spPr>
      </p:pic>
      <p:pic>
        <p:nvPicPr>
          <p:cNvPr id="2084" name="Bild" descr="Bild"/>
          <p:cNvPicPr>
            <a:picLocks noChangeAspect="1"/>
          </p:cNvPicPr>
          <p:nvPr/>
        </p:nvPicPr>
        <p:blipFill>
          <a:blip r:embed="rId31"/>
          <a:stretch>
            <a:fillRect/>
          </a:stretch>
        </p:blipFill>
        <p:spPr>
          <a:xfrm>
            <a:off x="714640" y="7918421"/>
            <a:ext cx="231054" cy="233135"/>
          </a:xfrm>
          <a:prstGeom prst="rect">
            <a:avLst/>
          </a:prstGeom>
          <a:ln w="12700">
            <a:miter lim="400000"/>
          </a:ln>
        </p:spPr>
      </p:pic>
      <p:pic>
        <p:nvPicPr>
          <p:cNvPr id="2085" name="Bild" descr="Bild"/>
          <p:cNvPicPr>
            <a:picLocks noChangeAspect="1"/>
          </p:cNvPicPr>
          <p:nvPr/>
        </p:nvPicPr>
        <p:blipFill>
          <a:blip r:embed="rId32"/>
          <a:stretch>
            <a:fillRect/>
          </a:stretch>
        </p:blipFill>
        <p:spPr>
          <a:xfrm>
            <a:off x="247763" y="8910504"/>
            <a:ext cx="1240782" cy="641351"/>
          </a:xfrm>
          <a:prstGeom prst="rect">
            <a:avLst/>
          </a:prstGeom>
          <a:ln w="12700">
            <a:miter lim="400000"/>
          </a:ln>
        </p:spPr>
      </p:pic>
      <p:pic>
        <p:nvPicPr>
          <p:cNvPr id="2086" name="Bild" descr="Bild"/>
          <p:cNvPicPr>
            <a:picLocks noChangeAspect="1"/>
          </p:cNvPicPr>
          <p:nvPr/>
        </p:nvPicPr>
        <p:blipFill>
          <a:blip r:embed="rId20"/>
          <a:stretch>
            <a:fillRect/>
          </a:stretch>
        </p:blipFill>
        <p:spPr>
          <a:xfrm>
            <a:off x="1571217" y="8912130"/>
            <a:ext cx="638098" cy="638098"/>
          </a:xfrm>
          <a:prstGeom prst="rect">
            <a:avLst/>
          </a:prstGeom>
          <a:ln w="12700">
            <a:miter lim="400000"/>
          </a:ln>
        </p:spPr>
      </p:pic>
      <p:pic>
        <p:nvPicPr>
          <p:cNvPr id="2087" name="Bild" descr="Bild"/>
          <p:cNvPicPr>
            <a:picLocks noChangeAspect="1"/>
          </p:cNvPicPr>
          <p:nvPr/>
        </p:nvPicPr>
        <p:blipFill>
          <a:blip r:embed="rId21"/>
          <a:stretch>
            <a:fillRect/>
          </a:stretch>
        </p:blipFill>
        <p:spPr>
          <a:xfrm>
            <a:off x="2160726" y="8912130"/>
            <a:ext cx="638098" cy="638098"/>
          </a:xfrm>
          <a:prstGeom prst="rect">
            <a:avLst/>
          </a:prstGeom>
          <a:ln w="12700">
            <a:miter lim="400000"/>
          </a:ln>
        </p:spPr>
      </p:pic>
      <p:pic>
        <p:nvPicPr>
          <p:cNvPr id="2088" name="IMG_3784.png" descr="IMG_3784.png"/>
          <p:cNvPicPr>
            <a:picLocks noChangeAspect="1"/>
          </p:cNvPicPr>
          <p:nvPr/>
        </p:nvPicPr>
        <p:blipFill>
          <a:blip r:embed="rId15"/>
          <a:stretch>
            <a:fillRect/>
          </a:stretch>
        </p:blipFill>
        <p:spPr>
          <a:xfrm>
            <a:off x="2079803" y="8879524"/>
            <a:ext cx="172106" cy="172107"/>
          </a:xfrm>
          <a:prstGeom prst="rect">
            <a:avLst/>
          </a:prstGeom>
          <a:ln w="12700">
            <a:miter lim="400000"/>
          </a:ln>
        </p:spPr>
      </p:pic>
      <p:pic>
        <p:nvPicPr>
          <p:cNvPr id="2089" name="Bild" descr="Bild"/>
          <p:cNvPicPr>
            <a:picLocks noChangeAspect="1"/>
          </p:cNvPicPr>
          <p:nvPr/>
        </p:nvPicPr>
        <p:blipFill>
          <a:blip r:embed="rId27"/>
          <a:stretch>
            <a:fillRect/>
          </a:stretch>
        </p:blipFill>
        <p:spPr>
          <a:xfrm>
            <a:off x="2852145" y="8913757"/>
            <a:ext cx="638098" cy="638098"/>
          </a:xfrm>
          <a:prstGeom prst="rect">
            <a:avLst/>
          </a:prstGeom>
          <a:ln w="12700">
            <a:miter lim="400000"/>
          </a:ln>
        </p:spPr>
      </p:pic>
      <p:pic>
        <p:nvPicPr>
          <p:cNvPr id="2090" name="Bild" descr="Bild"/>
          <p:cNvPicPr>
            <a:picLocks noChangeAspect="1"/>
          </p:cNvPicPr>
          <p:nvPr/>
        </p:nvPicPr>
        <p:blipFill>
          <a:blip r:embed="rId33"/>
          <a:stretch>
            <a:fillRect/>
          </a:stretch>
        </p:blipFill>
        <p:spPr>
          <a:xfrm>
            <a:off x="3445604" y="8910504"/>
            <a:ext cx="641351" cy="641351"/>
          </a:xfrm>
          <a:prstGeom prst="rect">
            <a:avLst/>
          </a:prstGeom>
          <a:ln w="12700">
            <a:miter lim="400000"/>
          </a:ln>
        </p:spPr>
      </p:pic>
      <p:pic>
        <p:nvPicPr>
          <p:cNvPr id="2091" name="Bild" descr="Bild"/>
          <p:cNvPicPr>
            <a:picLocks noChangeAspect="1"/>
          </p:cNvPicPr>
          <p:nvPr/>
        </p:nvPicPr>
        <p:blipFill>
          <a:blip r:embed="rId34"/>
          <a:stretch>
            <a:fillRect/>
          </a:stretch>
        </p:blipFill>
        <p:spPr>
          <a:xfrm>
            <a:off x="4143617" y="8910504"/>
            <a:ext cx="1220633" cy="630935"/>
          </a:xfrm>
          <a:prstGeom prst="rect">
            <a:avLst/>
          </a:prstGeom>
          <a:ln w="12700">
            <a:miter lim="400000"/>
          </a:ln>
        </p:spPr>
      </p:pic>
      <p:pic>
        <p:nvPicPr>
          <p:cNvPr id="2092" name="Bild" descr="Bild"/>
          <p:cNvPicPr>
            <a:picLocks noChangeAspect="1"/>
          </p:cNvPicPr>
          <p:nvPr/>
        </p:nvPicPr>
        <p:blipFill>
          <a:blip r:embed="rId35"/>
          <a:stretch>
            <a:fillRect/>
          </a:stretch>
        </p:blipFill>
        <p:spPr>
          <a:xfrm>
            <a:off x="8995013" y="5125314"/>
            <a:ext cx="1840215" cy="641351"/>
          </a:xfrm>
          <a:prstGeom prst="rect">
            <a:avLst/>
          </a:prstGeom>
          <a:ln w="12700">
            <a:miter lim="400000"/>
          </a:ln>
        </p:spPr>
      </p:pic>
      <p:pic>
        <p:nvPicPr>
          <p:cNvPr id="2093" name="Bild" descr="Bild"/>
          <p:cNvPicPr>
            <a:picLocks noChangeAspect="1"/>
          </p:cNvPicPr>
          <p:nvPr/>
        </p:nvPicPr>
        <p:blipFill>
          <a:blip r:embed="rId36"/>
          <a:stretch>
            <a:fillRect/>
          </a:stretch>
        </p:blipFill>
        <p:spPr>
          <a:xfrm>
            <a:off x="8347294" y="2261203"/>
            <a:ext cx="1840214" cy="641351"/>
          </a:xfrm>
          <a:prstGeom prst="rect">
            <a:avLst/>
          </a:prstGeom>
          <a:ln w="12700">
            <a:miter lim="400000"/>
          </a:ln>
        </p:spPr>
      </p:pic>
      <p:pic>
        <p:nvPicPr>
          <p:cNvPr id="2094" name="Bild" descr="Bild"/>
          <p:cNvPicPr>
            <a:picLocks noChangeAspect="1"/>
          </p:cNvPicPr>
          <p:nvPr/>
        </p:nvPicPr>
        <p:blipFill>
          <a:blip r:embed="rId37"/>
          <a:stretch>
            <a:fillRect/>
          </a:stretch>
        </p:blipFill>
        <p:spPr>
          <a:xfrm>
            <a:off x="7048414" y="1339807"/>
            <a:ext cx="1820450" cy="634463"/>
          </a:xfrm>
          <a:prstGeom prst="rect">
            <a:avLst/>
          </a:prstGeom>
          <a:ln w="12700">
            <a:miter lim="400000"/>
          </a:ln>
        </p:spPr>
      </p:pic>
      <p:pic>
        <p:nvPicPr>
          <p:cNvPr id="2095" name="Bild" descr="Bild"/>
          <p:cNvPicPr>
            <a:picLocks noChangeAspect="1"/>
          </p:cNvPicPr>
          <p:nvPr/>
        </p:nvPicPr>
        <p:blipFill>
          <a:blip r:embed="rId38"/>
          <a:stretch>
            <a:fillRect/>
          </a:stretch>
        </p:blipFill>
        <p:spPr>
          <a:xfrm>
            <a:off x="8822371" y="1336363"/>
            <a:ext cx="641351" cy="641351"/>
          </a:xfrm>
          <a:prstGeom prst="rect">
            <a:avLst/>
          </a:prstGeom>
          <a:ln w="12700">
            <a:miter lim="400000"/>
          </a:ln>
        </p:spPr>
      </p:pic>
      <p:pic>
        <p:nvPicPr>
          <p:cNvPr id="2096" name="Bild" descr="Bild"/>
          <p:cNvPicPr>
            <a:picLocks noChangeAspect="1"/>
          </p:cNvPicPr>
          <p:nvPr/>
        </p:nvPicPr>
        <p:blipFill>
          <a:blip r:embed="rId39"/>
          <a:stretch>
            <a:fillRect/>
          </a:stretch>
        </p:blipFill>
        <p:spPr>
          <a:xfrm>
            <a:off x="9534938" y="1338876"/>
            <a:ext cx="1220633" cy="630936"/>
          </a:xfrm>
          <a:prstGeom prst="rect">
            <a:avLst/>
          </a:prstGeom>
          <a:ln w="12700">
            <a:miter lim="400000"/>
          </a:ln>
        </p:spPr>
      </p:pic>
      <p:pic>
        <p:nvPicPr>
          <p:cNvPr id="2097" name="Bild" descr="Bild"/>
          <p:cNvPicPr>
            <a:picLocks noChangeAspect="1"/>
          </p:cNvPicPr>
          <p:nvPr/>
        </p:nvPicPr>
        <p:blipFill>
          <a:blip r:embed="rId40"/>
          <a:stretch>
            <a:fillRect/>
          </a:stretch>
        </p:blipFill>
        <p:spPr>
          <a:xfrm>
            <a:off x="8353880" y="6085964"/>
            <a:ext cx="1830881" cy="638099"/>
          </a:xfrm>
          <a:prstGeom prst="rect">
            <a:avLst/>
          </a:prstGeom>
          <a:ln w="12700">
            <a:miter lim="400000"/>
          </a:ln>
        </p:spPr>
      </p:pic>
      <p:pic>
        <p:nvPicPr>
          <p:cNvPr id="2098" name="Bild" descr="Bild"/>
          <p:cNvPicPr>
            <a:picLocks noChangeAspect="1"/>
          </p:cNvPicPr>
          <p:nvPr/>
        </p:nvPicPr>
        <p:blipFill>
          <a:blip r:embed="rId41"/>
          <a:stretch>
            <a:fillRect/>
          </a:stretch>
        </p:blipFill>
        <p:spPr>
          <a:xfrm>
            <a:off x="10137819" y="6085964"/>
            <a:ext cx="641351" cy="641351"/>
          </a:xfrm>
          <a:prstGeom prst="rect">
            <a:avLst/>
          </a:prstGeom>
          <a:ln w="12700">
            <a:miter lim="400000"/>
          </a:ln>
        </p:spPr>
      </p:pic>
      <p:pic>
        <p:nvPicPr>
          <p:cNvPr id="2099" name="Bild" descr="Bild"/>
          <p:cNvPicPr>
            <a:picLocks noChangeAspect="1"/>
          </p:cNvPicPr>
          <p:nvPr/>
        </p:nvPicPr>
        <p:blipFill>
          <a:blip r:embed="rId42"/>
          <a:stretch>
            <a:fillRect/>
          </a:stretch>
        </p:blipFill>
        <p:spPr>
          <a:xfrm>
            <a:off x="10831472" y="6085964"/>
            <a:ext cx="1240782" cy="641351"/>
          </a:xfrm>
          <a:prstGeom prst="rect">
            <a:avLst/>
          </a:prstGeom>
          <a:ln w="12700">
            <a:miter lim="400000"/>
          </a:ln>
        </p:spPr>
      </p:pic>
      <p:pic>
        <p:nvPicPr>
          <p:cNvPr id="2100" name="Bild" descr="Bild"/>
          <p:cNvPicPr>
            <a:picLocks noChangeAspect="1"/>
          </p:cNvPicPr>
          <p:nvPr/>
        </p:nvPicPr>
        <p:blipFill>
          <a:blip r:embed="rId43"/>
          <a:stretch>
            <a:fillRect/>
          </a:stretch>
        </p:blipFill>
        <p:spPr>
          <a:xfrm>
            <a:off x="12031735" y="6089215"/>
            <a:ext cx="1220633" cy="630935"/>
          </a:xfrm>
          <a:prstGeom prst="rect">
            <a:avLst/>
          </a:prstGeom>
          <a:ln w="12700">
            <a:miter lim="400000"/>
          </a:ln>
        </p:spPr>
      </p:pic>
      <p:pic>
        <p:nvPicPr>
          <p:cNvPr id="2101" name="Bild" descr="Bild"/>
          <p:cNvPicPr>
            <a:picLocks noChangeAspect="1"/>
          </p:cNvPicPr>
          <p:nvPr/>
        </p:nvPicPr>
        <p:blipFill>
          <a:blip r:embed="rId44"/>
          <a:stretch>
            <a:fillRect/>
          </a:stretch>
        </p:blipFill>
        <p:spPr>
          <a:xfrm>
            <a:off x="7085231" y="7033614"/>
            <a:ext cx="638098" cy="638098"/>
          </a:xfrm>
          <a:prstGeom prst="rect">
            <a:avLst/>
          </a:prstGeom>
          <a:ln w="12700">
            <a:miter lim="400000"/>
          </a:ln>
        </p:spPr>
      </p:pic>
      <p:pic>
        <p:nvPicPr>
          <p:cNvPr id="2102" name="Bild" descr="Bild"/>
          <p:cNvPicPr>
            <a:picLocks noChangeAspect="1"/>
          </p:cNvPicPr>
          <p:nvPr/>
        </p:nvPicPr>
        <p:blipFill>
          <a:blip r:embed="rId45"/>
          <a:stretch>
            <a:fillRect/>
          </a:stretch>
        </p:blipFill>
        <p:spPr>
          <a:xfrm>
            <a:off x="7792581" y="7031126"/>
            <a:ext cx="1240783" cy="641351"/>
          </a:xfrm>
          <a:prstGeom prst="rect">
            <a:avLst/>
          </a:prstGeom>
          <a:ln w="12700">
            <a:miter lim="400000"/>
          </a:ln>
        </p:spPr>
      </p:pic>
      <p:pic>
        <p:nvPicPr>
          <p:cNvPr id="2103" name="Bild" descr="Bild"/>
          <p:cNvPicPr>
            <a:picLocks noChangeAspect="1"/>
          </p:cNvPicPr>
          <p:nvPr/>
        </p:nvPicPr>
        <p:blipFill>
          <a:blip r:embed="rId27"/>
          <a:stretch>
            <a:fillRect/>
          </a:stretch>
        </p:blipFill>
        <p:spPr>
          <a:xfrm>
            <a:off x="9111065" y="7034379"/>
            <a:ext cx="638098" cy="638098"/>
          </a:xfrm>
          <a:prstGeom prst="rect">
            <a:avLst/>
          </a:prstGeom>
          <a:ln w="12700">
            <a:miter lim="400000"/>
          </a:ln>
        </p:spPr>
      </p:pic>
      <p:pic>
        <p:nvPicPr>
          <p:cNvPr id="2104" name="Bild" descr="Bild"/>
          <p:cNvPicPr>
            <a:picLocks noChangeAspect="1"/>
          </p:cNvPicPr>
          <p:nvPr/>
        </p:nvPicPr>
        <p:blipFill>
          <a:blip r:embed="rId46"/>
          <a:stretch>
            <a:fillRect/>
          </a:stretch>
        </p:blipFill>
        <p:spPr>
          <a:xfrm>
            <a:off x="9693513" y="7025899"/>
            <a:ext cx="641351" cy="641351"/>
          </a:xfrm>
          <a:prstGeom prst="rect">
            <a:avLst/>
          </a:prstGeom>
          <a:ln w="12700">
            <a:miter lim="400000"/>
          </a:ln>
        </p:spPr>
      </p:pic>
      <p:pic>
        <p:nvPicPr>
          <p:cNvPr id="2105" name="Bild" descr="Bild"/>
          <p:cNvPicPr>
            <a:picLocks noChangeAspect="1"/>
          </p:cNvPicPr>
          <p:nvPr/>
        </p:nvPicPr>
        <p:blipFill>
          <a:blip r:embed="rId47"/>
          <a:stretch>
            <a:fillRect/>
          </a:stretch>
        </p:blipFill>
        <p:spPr>
          <a:xfrm>
            <a:off x="10423940" y="7031107"/>
            <a:ext cx="1220633" cy="630936"/>
          </a:xfrm>
          <a:prstGeom prst="rect">
            <a:avLst/>
          </a:prstGeom>
          <a:ln w="12700">
            <a:miter lim="400000"/>
          </a:ln>
        </p:spPr>
      </p:pic>
      <p:pic>
        <p:nvPicPr>
          <p:cNvPr id="2106" name="Bild" descr="Bild"/>
          <p:cNvPicPr>
            <a:picLocks noChangeAspect="1"/>
          </p:cNvPicPr>
          <p:nvPr/>
        </p:nvPicPr>
        <p:blipFill>
          <a:blip r:embed="rId48"/>
          <a:stretch>
            <a:fillRect/>
          </a:stretch>
        </p:blipFill>
        <p:spPr>
          <a:xfrm>
            <a:off x="11728409" y="7027526"/>
            <a:ext cx="1234490" cy="638098"/>
          </a:xfrm>
          <a:prstGeom prst="rect">
            <a:avLst/>
          </a:prstGeom>
          <a:ln w="12700">
            <a:miter lim="400000"/>
          </a:ln>
        </p:spPr>
      </p:pic>
      <p:pic>
        <p:nvPicPr>
          <p:cNvPr id="2107" name="Bild" descr="Bild"/>
          <p:cNvPicPr>
            <a:picLocks noChangeAspect="1"/>
          </p:cNvPicPr>
          <p:nvPr/>
        </p:nvPicPr>
        <p:blipFill>
          <a:blip r:embed="rId44"/>
          <a:stretch>
            <a:fillRect/>
          </a:stretch>
        </p:blipFill>
        <p:spPr>
          <a:xfrm>
            <a:off x="7085338" y="7978782"/>
            <a:ext cx="638098" cy="638098"/>
          </a:xfrm>
          <a:prstGeom prst="rect">
            <a:avLst/>
          </a:prstGeom>
          <a:ln w="12700">
            <a:miter lim="400000"/>
          </a:ln>
        </p:spPr>
      </p:pic>
      <p:pic>
        <p:nvPicPr>
          <p:cNvPr id="2108" name="Bild" descr="Bild"/>
          <p:cNvPicPr>
            <a:picLocks noChangeAspect="1"/>
          </p:cNvPicPr>
          <p:nvPr/>
        </p:nvPicPr>
        <p:blipFill>
          <a:blip r:embed="rId49"/>
          <a:stretch>
            <a:fillRect/>
          </a:stretch>
        </p:blipFill>
        <p:spPr>
          <a:xfrm>
            <a:off x="7791115" y="7981855"/>
            <a:ext cx="1240782" cy="641351"/>
          </a:xfrm>
          <a:prstGeom prst="rect">
            <a:avLst/>
          </a:prstGeom>
          <a:ln w="12700">
            <a:miter lim="400000"/>
          </a:ln>
        </p:spPr>
      </p:pic>
      <p:pic>
        <p:nvPicPr>
          <p:cNvPr id="2109" name="Bild" descr="Bild"/>
          <p:cNvPicPr>
            <a:picLocks noChangeAspect="1"/>
          </p:cNvPicPr>
          <p:nvPr/>
        </p:nvPicPr>
        <p:blipFill>
          <a:blip r:embed="rId44"/>
          <a:stretch>
            <a:fillRect/>
          </a:stretch>
        </p:blipFill>
        <p:spPr>
          <a:xfrm>
            <a:off x="7063033" y="8921092"/>
            <a:ext cx="638099" cy="638098"/>
          </a:xfrm>
          <a:prstGeom prst="rect">
            <a:avLst/>
          </a:prstGeom>
          <a:ln w="12700">
            <a:miter lim="400000"/>
          </a:ln>
        </p:spPr>
      </p:pic>
      <p:sp>
        <p:nvSpPr>
          <p:cNvPr id="2110" name="Ich möchte Pause machen."/>
          <p:cNvSpPr txBox="1"/>
          <p:nvPr/>
        </p:nvSpPr>
        <p:spPr>
          <a:xfrm>
            <a:off x="7070849" y="860822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Pause machen.</a:t>
            </a:r>
          </a:p>
        </p:txBody>
      </p:sp>
      <p:pic>
        <p:nvPicPr>
          <p:cNvPr id="2111" name="Bild" descr="Bild"/>
          <p:cNvPicPr>
            <a:picLocks noChangeAspect="1"/>
          </p:cNvPicPr>
          <p:nvPr/>
        </p:nvPicPr>
        <p:blipFill>
          <a:blip r:embed="rId50"/>
          <a:stretch>
            <a:fillRect/>
          </a:stretch>
        </p:blipFill>
        <p:spPr>
          <a:xfrm>
            <a:off x="7792581" y="8916417"/>
            <a:ext cx="1240783" cy="641351"/>
          </a:xfrm>
          <a:prstGeom prst="rect">
            <a:avLst/>
          </a:prstGeom>
          <a:ln w="12700">
            <a:miter lim="400000"/>
          </a:ln>
        </p:spPr>
      </p:pic>
      <p:pic>
        <p:nvPicPr>
          <p:cNvPr id="2112" name="Bild" descr="Bild"/>
          <p:cNvPicPr>
            <a:picLocks noChangeAspect="1"/>
          </p:cNvPicPr>
          <p:nvPr/>
        </p:nvPicPr>
        <p:blipFill>
          <a:blip r:embed="rId51"/>
          <a:stretch>
            <a:fillRect/>
          </a:stretch>
        </p:blipFill>
        <p:spPr>
          <a:xfrm>
            <a:off x="9111065" y="8916417"/>
            <a:ext cx="1234490" cy="638098"/>
          </a:xfrm>
          <a:prstGeom prst="rect">
            <a:avLst/>
          </a:prstGeom>
          <a:ln w="12700">
            <a:miter lim="400000"/>
          </a:ln>
        </p:spPr>
      </p:pic>
      <p:pic>
        <p:nvPicPr>
          <p:cNvPr id="2113" name="Bild" descr="Bild"/>
          <p:cNvPicPr>
            <a:picLocks noChangeAspect="1"/>
          </p:cNvPicPr>
          <p:nvPr/>
        </p:nvPicPr>
        <p:blipFill>
          <a:blip r:embed="rId52"/>
          <a:stretch>
            <a:fillRect/>
          </a:stretch>
        </p:blipFill>
        <p:spPr>
          <a:xfrm>
            <a:off x="7082623" y="3220269"/>
            <a:ext cx="1830881" cy="638098"/>
          </a:xfrm>
          <a:prstGeom prst="rect">
            <a:avLst/>
          </a:prstGeom>
          <a:ln w="12700">
            <a:miter lim="400000"/>
          </a:ln>
        </p:spPr>
      </p:pic>
      <p:pic>
        <p:nvPicPr>
          <p:cNvPr id="2114" name="Bild" descr="Bild"/>
          <p:cNvPicPr>
            <a:picLocks noChangeAspect="1"/>
          </p:cNvPicPr>
          <p:nvPr/>
        </p:nvPicPr>
        <p:blipFill>
          <a:blip r:embed="rId53"/>
          <a:stretch>
            <a:fillRect/>
          </a:stretch>
        </p:blipFill>
        <p:spPr>
          <a:xfrm>
            <a:off x="8874797" y="3221096"/>
            <a:ext cx="638098" cy="638098"/>
          </a:xfrm>
          <a:prstGeom prst="rect">
            <a:avLst/>
          </a:prstGeom>
          <a:ln w="12700">
            <a:miter lim="400000"/>
          </a:ln>
        </p:spPr>
      </p:pic>
      <p:pic>
        <p:nvPicPr>
          <p:cNvPr id="2115" name="Bild" descr="Bild"/>
          <p:cNvPicPr>
            <a:picLocks noChangeAspect="1"/>
          </p:cNvPicPr>
          <p:nvPr/>
        </p:nvPicPr>
        <p:blipFill>
          <a:blip r:embed="rId54"/>
          <a:stretch>
            <a:fillRect/>
          </a:stretch>
        </p:blipFill>
        <p:spPr>
          <a:xfrm>
            <a:off x="9604209" y="3221096"/>
            <a:ext cx="1234490" cy="638098"/>
          </a:xfrm>
          <a:prstGeom prst="rect">
            <a:avLst/>
          </a:prstGeom>
          <a:ln w="12700">
            <a:miter lim="400000"/>
          </a:ln>
        </p:spPr>
      </p:pic>
      <p:sp>
        <p:nvSpPr>
          <p:cNvPr id="2116" name="… deine Hand."/>
          <p:cNvSpPr txBox="1"/>
          <p:nvPr/>
        </p:nvSpPr>
        <p:spPr>
          <a:xfrm>
            <a:off x="7038140" y="480536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 deine Hand.</a:t>
            </a:r>
          </a:p>
        </p:txBody>
      </p:sp>
      <p:pic>
        <p:nvPicPr>
          <p:cNvPr id="2117" name="Bild" descr="Bild"/>
          <p:cNvPicPr>
            <a:picLocks noChangeAspect="1"/>
          </p:cNvPicPr>
          <p:nvPr/>
        </p:nvPicPr>
        <p:blipFill>
          <a:blip r:embed="rId55"/>
          <a:stretch>
            <a:fillRect/>
          </a:stretch>
        </p:blipFill>
        <p:spPr>
          <a:xfrm>
            <a:off x="10929100" y="3211409"/>
            <a:ext cx="1234489" cy="638098"/>
          </a:xfrm>
          <a:prstGeom prst="rect">
            <a:avLst/>
          </a:prstGeom>
          <a:ln w="12700">
            <a:miter lim="400000"/>
          </a:ln>
        </p:spPr>
      </p:pic>
      <p:sp>
        <p:nvSpPr>
          <p:cNvPr id="2118" name="Gib mir…"/>
          <p:cNvSpPr txBox="1"/>
          <p:nvPr/>
        </p:nvSpPr>
        <p:spPr>
          <a:xfrm>
            <a:off x="7085231" y="386418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a:t>
            </a:r>
          </a:p>
        </p:txBody>
      </p:sp>
      <p:pic>
        <p:nvPicPr>
          <p:cNvPr id="2119" name="Bild" descr="Bild"/>
          <p:cNvPicPr>
            <a:picLocks noChangeAspect="1"/>
          </p:cNvPicPr>
          <p:nvPr/>
        </p:nvPicPr>
        <p:blipFill>
          <a:blip r:embed="rId56"/>
          <a:stretch>
            <a:fillRect/>
          </a:stretch>
        </p:blipFill>
        <p:spPr>
          <a:xfrm>
            <a:off x="7063034" y="5126940"/>
            <a:ext cx="1234490" cy="638098"/>
          </a:xfrm>
          <a:prstGeom prst="rect">
            <a:avLst/>
          </a:prstGeom>
          <a:ln w="12700">
            <a:miter lim="400000"/>
          </a:ln>
        </p:spPr>
      </p:pic>
      <p:pic>
        <p:nvPicPr>
          <p:cNvPr id="2120" name="Bild" descr="Bild"/>
          <p:cNvPicPr>
            <a:picLocks noChangeAspect="1"/>
          </p:cNvPicPr>
          <p:nvPr/>
        </p:nvPicPr>
        <p:blipFill>
          <a:blip r:embed="rId57"/>
          <a:stretch>
            <a:fillRect/>
          </a:stretch>
        </p:blipFill>
        <p:spPr>
          <a:xfrm>
            <a:off x="8255577" y="5125313"/>
            <a:ext cx="641351" cy="641351"/>
          </a:xfrm>
          <a:prstGeom prst="rect">
            <a:avLst/>
          </a:prstGeom>
          <a:ln w="12700">
            <a:miter lim="400000"/>
          </a:ln>
        </p:spPr>
      </p:pic>
      <p:pic>
        <p:nvPicPr>
          <p:cNvPr id="2121" name="Bild" descr="Bild"/>
          <p:cNvPicPr>
            <a:picLocks noChangeAspect="1"/>
          </p:cNvPicPr>
          <p:nvPr/>
        </p:nvPicPr>
        <p:blipFill>
          <a:blip r:embed="rId58"/>
          <a:stretch>
            <a:fillRect/>
          </a:stretch>
        </p:blipFill>
        <p:spPr>
          <a:xfrm>
            <a:off x="7080401" y="4167022"/>
            <a:ext cx="1836373" cy="640012"/>
          </a:xfrm>
          <a:prstGeom prst="rect">
            <a:avLst/>
          </a:prstGeom>
          <a:ln w="12700">
            <a:miter lim="400000"/>
          </a:ln>
        </p:spPr>
      </p:pic>
      <p:pic>
        <p:nvPicPr>
          <p:cNvPr id="2122" name="Bild" descr="Bild"/>
          <p:cNvPicPr>
            <a:picLocks noChangeAspect="1"/>
          </p:cNvPicPr>
          <p:nvPr/>
        </p:nvPicPr>
        <p:blipFill>
          <a:blip r:embed="rId59"/>
          <a:stretch>
            <a:fillRect/>
          </a:stretch>
        </p:blipFill>
        <p:spPr>
          <a:xfrm>
            <a:off x="8846360" y="4167978"/>
            <a:ext cx="638098" cy="638099"/>
          </a:xfrm>
          <a:prstGeom prst="rect">
            <a:avLst/>
          </a:prstGeom>
          <a:ln w="12700">
            <a:miter lim="400000"/>
          </a:ln>
        </p:spPr>
      </p:pic>
      <p:pic>
        <p:nvPicPr>
          <p:cNvPr id="2123" name="Bild" descr="Bild"/>
          <p:cNvPicPr>
            <a:picLocks noChangeAspect="1"/>
          </p:cNvPicPr>
          <p:nvPr/>
        </p:nvPicPr>
        <p:blipFill>
          <a:blip r:embed="rId39"/>
          <a:stretch>
            <a:fillRect/>
          </a:stretch>
        </p:blipFill>
        <p:spPr>
          <a:xfrm>
            <a:off x="9558877" y="4170800"/>
            <a:ext cx="1234489" cy="638098"/>
          </a:xfrm>
          <a:prstGeom prst="rect">
            <a:avLst/>
          </a:prstGeom>
          <a:ln w="12700">
            <a:miter lim="400000"/>
          </a:ln>
        </p:spPr>
      </p:pic>
      <p:pic>
        <p:nvPicPr>
          <p:cNvPr id="2124" name="Bild" descr="Bild"/>
          <p:cNvPicPr>
            <a:picLocks noChangeAspect="1"/>
          </p:cNvPicPr>
          <p:nvPr/>
        </p:nvPicPr>
        <p:blipFill>
          <a:blip r:embed="rId9"/>
          <a:stretch>
            <a:fillRect/>
          </a:stretch>
        </p:blipFill>
        <p:spPr>
          <a:xfrm>
            <a:off x="4046269" y="2343998"/>
            <a:ext cx="1235889" cy="638822"/>
          </a:xfrm>
          <a:prstGeom prst="rect">
            <a:avLst/>
          </a:prstGeom>
          <a:ln w="12700">
            <a:miter lim="400000"/>
          </a:ln>
        </p:spPr>
      </p:pic>
      <p:pic>
        <p:nvPicPr>
          <p:cNvPr id="2125" name="Bild" descr="Bild"/>
          <p:cNvPicPr>
            <a:picLocks noChangeAspect="1"/>
          </p:cNvPicPr>
          <p:nvPr/>
        </p:nvPicPr>
        <p:blipFill>
          <a:blip r:embed="rId10"/>
          <a:stretch>
            <a:fillRect/>
          </a:stretch>
        </p:blipFill>
        <p:spPr>
          <a:xfrm>
            <a:off x="5342819" y="2344360"/>
            <a:ext cx="638098" cy="63809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 name="Auf der Autofahrt"/>
          <p:cNvSpPr txBox="1">
            <a:spLocks noGrp="1"/>
          </p:cNvSpPr>
          <p:nvPr>
            <p:ph type="title"/>
          </p:nvPr>
        </p:nvSpPr>
        <p:spPr>
          <a:xfrm>
            <a:off x="133524" y="-11409"/>
            <a:ext cx="12783636" cy="1088282"/>
          </a:xfrm>
          <a:prstGeom prst="rect">
            <a:avLst/>
          </a:prstGeom>
        </p:spPr>
        <p:txBody>
          <a:bodyPr/>
          <a:lstStyle>
            <a:lvl1pPr algn="l">
              <a:defRPr sz="3200">
                <a:latin typeface="ABeZeh"/>
                <a:ea typeface="ABeZeh"/>
                <a:cs typeface="ABeZeh"/>
                <a:sym typeface="ABeZeh"/>
              </a:defRPr>
            </a:lvl1pPr>
          </a:lstStyle>
          <a:p>
            <a:r>
              <a:t>Auf der Autofahrt</a:t>
            </a:r>
          </a:p>
        </p:txBody>
      </p:sp>
      <p:sp>
        <p:nvSpPr>
          <p:cNvPr id="2128" name="Rechteck"/>
          <p:cNvSpPr/>
          <p:nvPr/>
        </p:nvSpPr>
        <p:spPr>
          <a:xfrm>
            <a:off x="126011" y="1026739"/>
            <a:ext cx="6726235" cy="8579621"/>
          </a:xfrm>
          <a:prstGeom prst="rect">
            <a:avLst/>
          </a:prstGeom>
          <a:solidFill>
            <a:schemeClr val="accent4">
              <a:hueOff val="366961"/>
              <a:satOff val="4172"/>
              <a:lumOff val="11129"/>
              <a:alpha val="75484"/>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29" name="Rechteck"/>
          <p:cNvSpPr/>
          <p:nvPr/>
        </p:nvSpPr>
        <p:spPr>
          <a:xfrm>
            <a:off x="6934200" y="1026739"/>
            <a:ext cx="6726234"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30" name="Schau mal, da!"/>
          <p:cNvSpPr txBox="1"/>
          <p:nvPr/>
        </p:nvSpPr>
        <p:spPr>
          <a:xfrm>
            <a:off x="270557" y="106738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mal, da!</a:t>
            </a:r>
          </a:p>
        </p:txBody>
      </p:sp>
      <p:sp>
        <p:nvSpPr>
          <p:cNvPr id="2131" name="Ampel rot, gelb grün"/>
          <p:cNvSpPr txBox="1"/>
          <p:nvPr/>
        </p:nvSpPr>
        <p:spPr>
          <a:xfrm>
            <a:off x="254639" y="20093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Ampel rot, gelb grün</a:t>
            </a:r>
          </a:p>
        </p:txBody>
      </p:sp>
      <p:sp>
        <p:nvSpPr>
          <p:cNvPr id="2132" name="Schranke/Baustelle/Panne"/>
          <p:cNvSpPr txBox="1"/>
          <p:nvPr/>
        </p:nvSpPr>
        <p:spPr>
          <a:xfrm>
            <a:off x="270557" y="297677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Schranke/Baustelle/Panne</a:t>
            </a:r>
          </a:p>
        </p:txBody>
      </p:sp>
      <p:sp>
        <p:nvSpPr>
          <p:cNvPr id="2133" name="ein Stau/Unfall"/>
          <p:cNvSpPr txBox="1"/>
          <p:nvPr/>
        </p:nvSpPr>
        <p:spPr>
          <a:xfrm>
            <a:off x="262741" y="390151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ein Stau/Unfall</a:t>
            </a:r>
          </a:p>
        </p:txBody>
      </p:sp>
      <p:sp>
        <p:nvSpPr>
          <p:cNvPr id="2134" name="Da ist ein Polizeiauto."/>
          <p:cNvSpPr txBox="1"/>
          <p:nvPr/>
        </p:nvSpPr>
        <p:spPr>
          <a:xfrm>
            <a:off x="278659" y="48562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 ist ein Polizeiauto.</a:t>
            </a:r>
          </a:p>
        </p:txBody>
      </p:sp>
      <p:sp>
        <p:nvSpPr>
          <p:cNvPr id="2135" name="Da ist die Feuerwehr."/>
          <p:cNvSpPr txBox="1"/>
          <p:nvPr/>
        </p:nvSpPr>
        <p:spPr>
          <a:xfrm>
            <a:off x="266792" y="576370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 ist die Feuerwehr.</a:t>
            </a:r>
          </a:p>
        </p:txBody>
      </p:sp>
      <p:sp>
        <p:nvSpPr>
          <p:cNvPr id="2136" name="Krankenwagen/Feuerwehr laut/schnell"/>
          <p:cNvSpPr txBox="1"/>
          <p:nvPr/>
        </p:nvSpPr>
        <p:spPr>
          <a:xfrm>
            <a:off x="282710" y="670569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Krankenwagen/Feuerwehr laut/schnell</a:t>
            </a:r>
          </a:p>
        </p:txBody>
      </p:sp>
      <p:sp>
        <p:nvSpPr>
          <p:cNvPr id="2137" name="Ein Hubschrauber/Tunnel."/>
          <p:cNvSpPr txBox="1"/>
          <p:nvPr/>
        </p:nvSpPr>
        <p:spPr>
          <a:xfrm>
            <a:off x="274894" y="765584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Ein Hubschrauber/Tunnel.</a:t>
            </a:r>
          </a:p>
        </p:txBody>
      </p:sp>
      <p:sp>
        <p:nvSpPr>
          <p:cNvPr id="2138" name="Eine Tankstelle/Autowaschanlage."/>
          <p:cNvSpPr txBox="1"/>
          <p:nvPr/>
        </p:nvSpPr>
        <p:spPr>
          <a:xfrm>
            <a:off x="290811" y="859783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Eine Tankstelle/Autowaschanlage.</a:t>
            </a:r>
          </a:p>
        </p:txBody>
      </p:sp>
      <p:sp>
        <p:nvSpPr>
          <p:cNvPr id="2139" name="Halt an!"/>
          <p:cNvSpPr txBox="1"/>
          <p:nvPr/>
        </p:nvSpPr>
        <p:spPr>
          <a:xfrm>
            <a:off x="7053363" y="105869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Halt an!</a:t>
            </a:r>
          </a:p>
        </p:txBody>
      </p:sp>
      <p:sp>
        <p:nvSpPr>
          <p:cNvPr id="2140" name="Mach mal Musik an."/>
          <p:cNvSpPr txBox="1"/>
          <p:nvPr/>
        </p:nvSpPr>
        <p:spPr>
          <a:xfrm>
            <a:off x="7037445" y="201338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mal Musik an.</a:t>
            </a:r>
          </a:p>
        </p:txBody>
      </p:sp>
      <p:sp>
        <p:nvSpPr>
          <p:cNvPr id="2141" name="Mach leiser/lauter."/>
          <p:cNvSpPr txBox="1"/>
          <p:nvPr/>
        </p:nvSpPr>
        <p:spPr>
          <a:xfrm>
            <a:off x="7053363" y="296807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leiser/lauter.</a:t>
            </a:r>
          </a:p>
        </p:txBody>
      </p:sp>
      <p:sp>
        <p:nvSpPr>
          <p:cNvPr id="2142" name="Mach wärmer/kälter."/>
          <p:cNvSpPr txBox="1"/>
          <p:nvPr/>
        </p:nvSpPr>
        <p:spPr>
          <a:xfrm>
            <a:off x="7045547" y="389282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wärmer/kälter.</a:t>
            </a:r>
          </a:p>
        </p:txBody>
      </p:sp>
      <p:sp>
        <p:nvSpPr>
          <p:cNvPr id="2143" name="Mach Fenster auf/zu."/>
          <p:cNvSpPr txBox="1"/>
          <p:nvPr/>
        </p:nvSpPr>
        <p:spPr>
          <a:xfrm>
            <a:off x="7061465" y="484751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Fenster auf/zu.</a:t>
            </a:r>
          </a:p>
        </p:txBody>
      </p:sp>
      <p:sp>
        <p:nvSpPr>
          <p:cNvPr id="2144" name="Fahr langsamer/schneller."/>
          <p:cNvSpPr txBox="1"/>
          <p:nvPr/>
        </p:nvSpPr>
        <p:spPr>
          <a:xfrm>
            <a:off x="7049598" y="579311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Fahr langsamer/schneller.</a:t>
            </a:r>
          </a:p>
        </p:txBody>
      </p:sp>
      <p:sp>
        <p:nvSpPr>
          <p:cNvPr id="2145" name="Kommentieren"/>
          <p:cNvSpPr txBox="1"/>
          <p:nvPr/>
        </p:nvSpPr>
        <p:spPr>
          <a:xfrm>
            <a:off x="4955597" y="11041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2146" name="Auffordern"/>
          <p:cNvSpPr txBox="1"/>
          <p:nvPr/>
        </p:nvSpPr>
        <p:spPr>
          <a:xfrm>
            <a:off x="11690759" y="1168400"/>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2147" name="Bild" descr="Bild"/>
          <p:cNvPicPr>
            <a:picLocks noChangeAspect="1"/>
          </p:cNvPicPr>
          <p:nvPr/>
        </p:nvPicPr>
        <p:blipFill>
          <a:blip r:embed="rId2"/>
          <a:stretch>
            <a:fillRect/>
          </a:stretch>
        </p:blipFill>
        <p:spPr>
          <a:xfrm>
            <a:off x="12668722" y="146513"/>
            <a:ext cx="953226" cy="795255"/>
          </a:xfrm>
          <a:prstGeom prst="rect">
            <a:avLst/>
          </a:prstGeom>
          <a:ln w="12700">
            <a:miter lim="400000"/>
          </a:ln>
        </p:spPr>
      </p:pic>
      <p:pic>
        <p:nvPicPr>
          <p:cNvPr id="2148" name="Bild" descr="Bild"/>
          <p:cNvPicPr>
            <a:picLocks noChangeAspect="1"/>
          </p:cNvPicPr>
          <p:nvPr/>
        </p:nvPicPr>
        <p:blipFill>
          <a:blip r:embed="rId3"/>
          <a:stretch>
            <a:fillRect/>
          </a:stretch>
        </p:blipFill>
        <p:spPr>
          <a:xfrm>
            <a:off x="251537" y="1376493"/>
            <a:ext cx="1830881" cy="638098"/>
          </a:xfrm>
          <a:prstGeom prst="rect">
            <a:avLst/>
          </a:prstGeom>
          <a:ln w="12700">
            <a:miter lim="400000"/>
          </a:ln>
        </p:spPr>
      </p:pic>
      <p:pic>
        <p:nvPicPr>
          <p:cNvPr id="2149" name="Bild" descr="Bild"/>
          <p:cNvPicPr>
            <a:picLocks noChangeAspect="1"/>
          </p:cNvPicPr>
          <p:nvPr/>
        </p:nvPicPr>
        <p:blipFill>
          <a:blip r:embed="rId4"/>
          <a:stretch>
            <a:fillRect/>
          </a:stretch>
        </p:blipFill>
        <p:spPr>
          <a:xfrm>
            <a:off x="2024819" y="1377875"/>
            <a:ext cx="635898" cy="635897"/>
          </a:xfrm>
          <a:prstGeom prst="rect">
            <a:avLst/>
          </a:prstGeom>
          <a:ln w="12700">
            <a:miter lim="400000"/>
          </a:ln>
        </p:spPr>
      </p:pic>
      <p:pic>
        <p:nvPicPr>
          <p:cNvPr id="2150" name="Bild" descr="Bild"/>
          <p:cNvPicPr>
            <a:picLocks noChangeAspect="1"/>
          </p:cNvPicPr>
          <p:nvPr/>
        </p:nvPicPr>
        <p:blipFill>
          <a:blip r:embed="rId5"/>
          <a:stretch>
            <a:fillRect/>
          </a:stretch>
        </p:blipFill>
        <p:spPr>
          <a:xfrm>
            <a:off x="2727632" y="1376169"/>
            <a:ext cx="1233532" cy="637603"/>
          </a:xfrm>
          <a:prstGeom prst="rect">
            <a:avLst/>
          </a:prstGeom>
          <a:ln w="12700">
            <a:miter lim="400000"/>
          </a:ln>
        </p:spPr>
      </p:pic>
      <p:pic>
        <p:nvPicPr>
          <p:cNvPr id="2151" name="Bild" descr="Bild"/>
          <p:cNvPicPr>
            <a:picLocks noChangeAspect="1"/>
          </p:cNvPicPr>
          <p:nvPr/>
        </p:nvPicPr>
        <p:blipFill>
          <a:blip r:embed="rId6"/>
          <a:stretch>
            <a:fillRect/>
          </a:stretch>
        </p:blipFill>
        <p:spPr>
          <a:xfrm>
            <a:off x="4015379" y="1379018"/>
            <a:ext cx="1228021" cy="634754"/>
          </a:xfrm>
          <a:prstGeom prst="rect">
            <a:avLst/>
          </a:prstGeom>
          <a:ln w="12700">
            <a:miter lim="400000"/>
          </a:ln>
        </p:spPr>
      </p:pic>
      <p:pic>
        <p:nvPicPr>
          <p:cNvPr id="2152" name="Bild" descr="Bild"/>
          <p:cNvPicPr>
            <a:picLocks noChangeAspect="1"/>
          </p:cNvPicPr>
          <p:nvPr/>
        </p:nvPicPr>
        <p:blipFill>
          <a:blip r:embed="rId7"/>
          <a:stretch>
            <a:fillRect/>
          </a:stretch>
        </p:blipFill>
        <p:spPr>
          <a:xfrm>
            <a:off x="238322" y="2329547"/>
            <a:ext cx="1238192" cy="640013"/>
          </a:xfrm>
          <a:prstGeom prst="rect">
            <a:avLst/>
          </a:prstGeom>
          <a:ln w="12700">
            <a:miter lim="400000"/>
          </a:ln>
        </p:spPr>
      </p:pic>
      <p:pic>
        <p:nvPicPr>
          <p:cNvPr id="2153" name="Bild" descr="Bild"/>
          <p:cNvPicPr>
            <a:picLocks noChangeAspect="1"/>
          </p:cNvPicPr>
          <p:nvPr/>
        </p:nvPicPr>
        <p:blipFill>
          <a:blip r:embed="rId8"/>
          <a:stretch>
            <a:fillRect/>
          </a:stretch>
        </p:blipFill>
        <p:spPr>
          <a:xfrm>
            <a:off x="248791" y="3282100"/>
            <a:ext cx="1836374" cy="640013"/>
          </a:xfrm>
          <a:prstGeom prst="rect">
            <a:avLst/>
          </a:prstGeom>
          <a:ln w="12700">
            <a:miter lim="400000"/>
          </a:ln>
        </p:spPr>
      </p:pic>
      <p:pic>
        <p:nvPicPr>
          <p:cNvPr id="2154" name="Bild" descr="Bild"/>
          <p:cNvPicPr>
            <a:picLocks noChangeAspect="1"/>
          </p:cNvPicPr>
          <p:nvPr/>
        </p:nvPicPr>
        <p:blipFill>
          <a:blip r:embed="rId9"/>
          <a:stretch>
            <a:fillRect/>
          </a:stretch>
        </p:blipFill>
        <p:spPr>
          <a:xfrm>
            <a:off x="2157391" y="3280649"/>
            <a:ext cx="1830881" cy="638098"/>
          </a:xfrm>
          <a:prstGeom prst="rect">
            <a:avLst/>
          </a:prstGeom>
          <a:ln w="12700">
            <a:miter lim="400000"/>
          </a:ln>
        </p:spPr>
      </p:pic>
      <p:pic>
        <p:nvPicPr>
          <p:cNvPr id="2155" name="Bild" descr="Bild"/>
          <p:cNvPicPr>
            <a:picLocks noChangeAspect="1"/>
          </p:cNvPicPr>
          <p:nvPr/>
        </p:nvPicPr>
        <p:blipFill>
          <a:blip r:embed="rId10"/>
          <a:stretch>
            <a:fillRect/>
          </a:stretch>
        </p:blipFill>
        <p:spPr>
          <a:xfrm>
            <a:off x="4063991" y="3268187"/>
            <a:ext cx="1836374" cy="640012"/>
          </a:xfrm>
          <a:prstGeom prst="rect">
            <a:avLst/>
          </a:prstGeom>
          <a:ln w="12700">
            <a:miter lim="400000"/>
          </a:ln>
        </p:spPr>
      </p:pic>
      <p:pic>
        <p:nvPicPr>
          <p:cNvPr id="2156" name="Bild" descr="Bild"/>
          <p:cNvPicPr>
            <a:picLocks noChangeAspect="1"/>
          </p:cNvPicPr>
          <p:nvPr/>
        </p:nvPicPr>
        <p:blipFill>
          <a:blip r:embed="rId11"/>
          <a:stretch>
            <a:fillRect/>
          </a:stretch>
        </p:blipFill>
        <p:spPr>
          <a:xfrm>
            <a:off x="1579133" y="4228019"/>
            <a:ext cx="1830881" cy="638098"/>
          </a:xfrm>
          <a:prstGeom prst="rect">
            <a:avLst/>
          </a:prstGeom>
          <a:ln w="12700">
            <a:miter lim="400000"/>
          </a:ln>
        </p:spPr>
      </p:pic>
      <p:pic>
        <p:nvPicPr>
          <p:cNvPr id="2157" name="Bild" descr="Bild"/>
          <p:cNvPicPr>
            <a:picLocks noChangeAspect="1"/>
          </p:cNvPicPr>
          <p:nvPr/>
        </p:nvPicPr>
        <p:blipFill>
          <a:blip r:embed="rId12"/>
          <a:stretch>
            <a:fillRect/>
          </a:stretch>
        </p:blipFill>
        <p:spPr>
          <a:xfrm>
            <a:off x="279586" y="4222641"/>
            <a:ext cx="638098" cy="638098"/>
          </a:xfrm>
          <a:prstGeom prst="rect">
            <a:avLst/>
          </a:prstGeom>
          <a:ln w="12700">
            <a:miter lim="400000"/>
          </a:ln>
        </p:spPr>
      </p:pic>
      <p:pic>
        <p:nvPicPr>
          <p:cNvPr id="2158" name="Bild" descr="Bild"/>
          <p:cNvPicPr>
            <a:picLocks noChangeAspect="1"/>
          </p:cNvPicPr>
          <p:nvPr/>
        </p:nvPicPr>
        <p:blipFill>
          <a:blip r:embed="rId13"/>
          <a:stretch>
            <a:fillRect/>
          </a:stretch>
        </p:blipFill>
        <p:spPr>
          <a:xfrm>
            <a:off x="849029" y="4223741"/>
            <a:ext cx="635898" cy="635898"/>
          </a:xfrm>
          <a:prstGeom prst="rect">
            <a:avLst/>
          </a:prstGeom>
          <a:ln w="12700">
            <a:miter lim="400000"/>
          </a:ln>
        </p:spPr>
      </p:pic>
      <p:pic>
        <p:nvPicPr>
          <p:cNvPr id="2159" name="Bild" descr="Bild"/>
          <p:cNvPicPr>
            <a:picLocks noChangeAspect="1"/>
          </p:cNvPicPr>
          <p:nvPr/>
        </p:nvPicPr>
        <p:blipFill>
          <a:blip r:embed="rId14"/>
          <a:stretch>
            <a:fillRect/>
          </a:stretch>
        </p:blipFill>
        <p:spPr>
          <a:xfrm>
            <a:off x="3504221" y="4228019"/>
            <a:ext cx="1836373" cy="640012"/>
          </a:xfrm>
          <a:prstGeom prst="rect">
            <a:avLst/>
          </a:prstGeom>
          <a:ln w="12700">
            <a:miter lim="400000"/>
          </a:ln>
        </p:spPr>
      </p:pic>
      <p:pic>
        <p:nvPicPr>
          <p:cNvPr id="2160" name="Bild" descr="Bild"/>
          <p:cNvPicPr>
            <a:picLocks noChangeAspect="1"/>
          </p:cNvPicPr>
          <p:nvPr/>
        </p:nvPicPr>
        <p:blipFill>
          <a:blip r:embed="rId12"/>
          <a:stretch>
            <a:fillRect/>
          </a:stretch>
        </p:blipFill>
        <p:spPr>
          <a:xfrm>
            <a:off x="1621828" y="5140814"/>
            <a:ext cx="638098" cy="638098"/>
          </a:xfrm>
          <a:prstGeom prst="rect">
            <a:avLst/>
          </a:prstGeom>
          <a:ln w="12700">
            <a:miter lim="400000"/>
          </a:ln>
        </p:spPr>
      </p:pic>
      <p:pic>
        <p:nvPicPr>
          <p:cNvPr id="2161" name="Bild" descr="Bild"/>
          <p:cNvPicPr>
            <a:picLocks noChangeAspect="1"/>
          </p:cNvPicPr>
          <p:nvPr/>
        </p:nvPicPr>
        <p:blipFill>
          <a:blip r:embed="rId13"/>
          <a:stretch>
            <a:fillRect/>
          </a:stretch>
        </p:blipFill>
        <p:spPr>
          <a:xfrm>
            <a:off x="2220103" y="5142286"/>
            <a:ext cx="635897" cy="635898"/>
          </a:xfrm>
          <a:prstGeom prst="rect">
            <a:avLst/>
          </a:prstGeom>
          <a:ln w="12700">
            <a:miter lim="400000"/>
          </a:ln>
        </p:spPr>
      </p:pic>
      <p:pic>
        <p:nvPicPr>
          <p:cNvPr id="2162" name="Bild" descr="Bild"/>
          <p:cNvPicPr>
            <a:picLocks noChangeAspect="1"/>
          </p:cNvPicPr>
          <p:nvPr/>
        </p:nvPicPr>
        <p:blipFill>
          <a:blip r:embed="rId12"/>
          <a:stretch>
            <a:fillRect/>
          </a:stretch>
        </p:blipFill>
        <p:spPr>
          <a:xfrm>
            <a:off x="1618342" y="6072077"/>
            <a:ext cx="638098" cy="638098"/>
          </a:xfrm>
          <a:prstGeom prst="rect">
            <a:avLst/>
          </a:prstGeom>
          <a:ln w="12700">
            <a:miter lim="400000"/>
          </a:ln>
        </p:spPr>
      </p:pic>
      <p:pic>
        <p:nvPicPr>
          <p:cNvPr id="2163" name="Bild" descr="Bild"/>
          <p:cNvPicPr>
            <a:picLocks noChangeAspect="1"/>
          </p:cNvPicPr>
          <p:nvPr/>
        </p:nvPicPr>
        <p:blipFill>
          <a:blip r:embed="rId15"/>
          <a:stretch>
            <a:fillRect/>
          </a:stretch>
        </p:blipFill>
        <p:spPr>
          <a:xfrm>
            <a:off x="2213639" y="6072809"/>
            <a:ext cx="641351" cy="641351"/>
          </a:xfrm>
          <a:prstGeom prst="rect">
            <a:avLst/>
          </a:prstGeom>
          <a:ln w="12700">
            <a:miter lim="400000"/>
          </a:ln>
        </p:spPr>
      </p:pic>
      <p:pic>
        <p:nvPicPr>
          <p:cNvPr id="2164" name="Bild" descr="Bild"/>
          <p:cNvPicPr>
            <a:picLocks noChangeAspect="1"/>
          </p:cNvPicPr>
          <p:nvPr/>
        </p:nvPicPr>
        <p:blipFill>
          <a:blip r:embed="rId16"/>
          <a:stretch>
            <a:fillRect/>
          </a:stretch>
        </p:blipFill>
        <p:spPr>
          <a:xfrm>
            <a:off x="2950989" y="5136833"/>
            <a:ext cx="1240783" cy="641351"/>
          </a:xfrm>
          <a:prstGeom prst="rect">
            <a:avLst/>
          </a:prstGeom>
          <a:ln w="12700">
            <a:miter lim="400000"/>
          </a:ln>
        </p:spPr>
      </p:pic>
      <p:pic>
        <p:nvPicPr>
          <p:cNvPr id="2165" name="Bild" descr="Bild"/>
          <p:cNvPicPr>
            <a:picLocks noChangeAspect="1"/>
          </p:cNvPicPr>
          <p:nvPr/>
        </p:nvPicPr>
        <p:blipFill>
          <a:blip r:embed="rId17"/>
          <a:stretch>
            <a:fillRect/>
          </a:stretch>
        </p:blipFill>
        <p:spPr>
          <a:xfrm>
            <a:off x="2947503" y="6076027"/>
            <a:ext cx="1240783" cy="641351"/>
          </a:xfrm>
          <a:prstGeom prst="rect">
            <a:avLst/>
          </a:prstGeom>
          <a:ln w="12700">
            <a:miter lim="400000"/>
          </a:ln>
        </p:spPr>
      </p:pic>
      <p:pic>
        <p:nvPicPr>
          <p:cNvPr id="2166" name="Bild" descr="Bild"/>
          <p:cNvPicPr>
            <a:picLocks noChangeAspect="1"/>
          </p:cNvPicPr>
          <p:nvPr/>
        </p:nvPicPr>
        <p:blipFill>
          <a:blip r:embed="rId18"/>
          <a:stretch>
            <a:fillRect/>
          </a:stretch>
        </p:blipFill>
        <p:spPr>
          <a:xfrm>
            <a:off x="312735" y="7028012"/>
            <a:ext cx="1234489" cy="638098"/>
          </a:xfrm>
          <a:prstGeom prst="rect">
            <a:avLst/>
          </a:prstGeom>
          <a:ln w="12700">
            <a:miter lim="400000"/>
          </a:ln>
        </p:spPr>
      </p:pic>
      <p:pic>
        <p:nvPicPr>
          <p:cNvPr id="2167" name="Bild" descr="Bild"/>
          <p:cNvPicPr>
            <a:picLocks noChangeAspect="1"/>
          </p:cNvPicPr>
          <p:nvPr/>
        </p:nvPicPr>
        <p:blipFill>
          <a:blip r:embed="rId12"/>
          <a:stretch>
            <a:fillRect/>
          </a:stretch>
        </p:blipFill>
        <p:spPr>
          <a:xfrm>
            <a:off x="279586" y="7988155"/>
            <a:ext cx="638098" cy="638098"/>
          </a:xfrm>
          <a:prstGeom prst="rect">
            <a:avLst/>
          </a:prstGeom>
          <a:ln w="12700">
            <a:miter lim="400000"/>
          </a:ln>
        </p:spPr>
      </p:pic>
      <p:pic>
        <p:nvPicPr>
          <p:cNvPr id="2168" name="Bild" descr="Bild"/>
          <p:cNvPicPr>
            <a:picLocks noChangeAspect="1"/>
          </p:cNvPicPr>
          <p:nvPr/>
        </p:nvPicPr>
        <p:blipFill>
          <a:blip r:embed="rId13"/>
          <a:stretch>
            <a:fillRect/>
          </a:stretch>
        </p:blipFill>
        <p:spPr>
          <a:xfrm>
            <a:off x="849029" y="7983321"/>
            <a:ext cx="635898" cy="635897"/>
          </a:xfrm>
          <a:prstGeom prst="rect">
            <a:avLst/>
          </a:prstGeom>
          <a:ln w="12700">
            <a:miter lim="400000"/>
          </a:ln>
        </p:spPr>
      </p:pic>
      <p:pic>
        <p:nvPicPr>
          <p:cNvPr id="2169" name="Bild" descr="Bild"/>
          <p:cNvPicPr>
            <a:picLocks noChangeAspect="1"/>
          </p:cNvPicPr>
          <p:nvPr/>
        </p:nvPicPr>
        <p:blipFill>
          <a:blip r:embed="rId19"/>
          <a:stretch>
            <a:fillRect/>
          </a:stretch>
        </p:blipFill>
        <p:spPr>
          <a:xfrm>
            <a:off x="1571649" y="7983321"/>
            <a:ext cx="1820450" cy="634462"/>
          </a:xfrm>
          <a:prstGeom prst="rect">
            <a:avLst/>
          </a:prstGeom>
          <a:ln w="12700">
            <a:miter lim="400000"/>
          </a:ln>
        </p:spPr>
      </p:pic>
      <p:pic>
        <p:nvPicPr>
          <p:cNvPr id="2170" name="Bild" descr="Bild"/>
          <p:cNvPicPr>
            <a:picLocks noChangeAspect="1"/>
          </p:cNvPicPr>
          <p:nvPr/>
        </p:nvPicPr>
        <p:blipFill>
          <a:blip r:embed="rId20"/>
          <a:stretch>
            <a:fillRect/>
          </a:stretch>
        </p:blipFill>
        <p:spPr>
          <a:xfrm>
            <a:off x="3456166" y="7974399"/>
            <a:ext cx="1830881" cy="638098"/>
          </a:xfrm>
          <a:prstGeom prst="rect">
            <a:avLst/>
          </a:prstGeom>
          <a:ln w="12700">
            <a:miter lim="400000"/>
          </a:ln>
        </p:spPr>
      </p:pic>
      <p:pic>
        <p:nvPicPr>
          <p:cNvPr id="2171" name="Bild" descr="Bild"/>
          <p:cNvPicPr>
            <a:picLocks noChangeAspect="1"/>
          </p:cNvPicPr>
          <p:nvPr/>
        </p:nvPicPr>
        <p:blipFill>
          <a:blip r:embed="rId21"/>
          <a:stretch>
            <a:fillRect/>
          </a:stretch>
        </p:blipFill>
        <p:spPr>
          <a:xfrm>
            <a:off x="7057700" y="1388895"/>
            <a:ext cx="1240782" cy="641351"/>
          </a:xfrm>
          <a:prstGeom prst="rect">
            <a:avLst/>
          </a:prstGeom>
          <a:ln w="12700">
            <a:miter lim="400000"/>
          </a:ln>
        </p:spPr>
      </p:pic>
      <p:pic>
        <p:nvPicPr>
          <p:cNvPr id="2172" name="Bild" descr="Bild"/>
          <p:cNvPicPr>
            <a:picLocks noChangeAspect="1"/>
          </p:cNvPicPr>
          <p:nvPr/>
        </p:nvPicPr>
        <p:blipFill>
          <a:blip r:embed="rId22"/>
          <a:stretch>
            <a:fillRect/>
          </a:stretch>
        </p:blipFill>
        <p:spPr>
          <a:xfrm>
            <a:off x="8261467" y="1388895"/>
            <a:ext cx="641351" cy="641351"/>
          </a:xfrm>
          <a:prstGeom prst="rect">
            <a:avLst/>
          </a:prstGeom>
          <a:ln w="12700">
            <a:miter lim="400000"/>
          </a:ln>
        </p:spPr>
      </p:pic>
      <p:pic>
        <p:nvPicPr>
          <p:cNvPr id="2173" name="Bild" descr="Bild"/>
          <p:cNvPicPr>
            <a:picLocks noChangeAspect="1"/>
          </p:cNvPicPr>
          <p:nvPr/>
        </p:nvPicPr>
        <p:blipFill>
          <a:blip r:embed="rId21"/>
          <a:srcRect l="48533"/>
          <a:stretch>
            <a:fillRect/>
          </a:stretch>
        </p:blipFill>
        <p:spPr>
          <a:xfrm>
            <a:off x="8868438" y="1387993"/>
            <a:ext cx="641348" cy="644121"/>
          </a:xfrm>
          <a:prstGeom prst="rect">
            <a:avLst/>
          </a:prstGeom>
          <a:ln w="12700">
            <a:miter lim="400000"/>
          </a:ln>
        </p:spPr>
      </p:pic>
      <p:pic>
        <p:nvPicPr>
          <p:cNvPr id="2174" name="Bild" descr="Bild"/>
          <p:cNvPicPr>
            <a:picLocks noChangeAspect="1"/>
          </p:cNvPicPr>
          <p:nvPr/>
        </p:nvPicPr>
        <p:blipFill>
          <a:blip r:embed="rId23"/>
          <a:stretch>
            <a:fillRect/>
          </a:stretch>
        </p:blipFill>
        <p:spPr>
          <a:xfrm>
            <a:off x="9465082" y="1388895"/>
            <a:ext cx="635898" cy="635897"/>
          </a:xfrm>
          <a:prstGeom prst="rect">
            <a:avLst/>
          </a:prstGeom>
          <a:ln w="12700">
            <a:miter lim="400000"/>
          </a:ln>
        </p:spPr>
      </p:pic>
      <p:pic>
        <p:nvPicPr>
          <p:cNvPr id="2175" name="Bild" descr="Bild"/>
          <p:cNvPicPr>
            <a:picLocks noChangeAspect="1"/>
          </p:cNvPicPr>
          <p:nvPr/>
        </p:nvPicPr>
        <p:blipFill>
          <a:blip r:embed="rId24"/>
          <a:stretch>
            <a:fillRect/>
          </a:stretch>
        </p:blipFill>
        <p:spPr>
          <a:xfrm>
            <a:off x="7517529" y="1338095"/>
            <a:ext cx="231054" cy="233135"/>
          </a:xfrm>
          <a:prstGeom prst="rect">
            <a:avLst/>
          </a:prstGeom>
          <a:ln w="12700">
            <a:miter lim="400000"/>
          </a:ln>
        </p:spPr>
      </p:pic>
      <p:pic>
        <p:nvPicPr>
          <p:cNvPr id="2176" name="Bild" descr="Bild"/>
          <p:cNvPicPr>
            <a:picLocks noChangeAspect="1"/>
          </p:cNvPicPr>
          <p:nvPr/>
        </p:nvPicPr>
        <p:blipFill>
          <a:blip r:embed="rId25"/>
          <a:stretch>
            <a:fillRect/>
          </a:stretch>
        </p:blipFill>
        <p:spPr>
          <a:xfrm>
            <a:off x="8228038" y="2321810"/>
            <a:ext cx="638098" cy="638099"/>
          </a:xfrm>
          <a:prstGeom prst="rect">
            <a:avLst/>
          </a:prstGeom>
          <a:ln w="12700">
            <a:miter lim="400000"/>
          </a:ln>
        </p:spPr>
      </p:pic>
      <p:pic>
        <p:nvPicPr>
          <p:cNvPr id="2177" name="Bild" descr="Bild"/>
          <p:cNvPicPr>
            <a:picLocks noChangeAspect="1"/>
          </p:cNvPicPr>
          <p:nvPr/>
        </p:nvPicPr>
        <p:blipFill>
          <a:blip r:embed="rId26"/>
          <a:stretch>
            <a:fillRect/>
          </a:stretch>
        </p:blipFill>
        <p:spPr>
          <a:xfrm>
            <a:off x="7057700" y="2324420"/>
            <a:ext cx="1227456" cy="634463"/>
          </a:xfrm>
          <a:prstGeom prst="rect">
            <a:avLst/>
          </a:prstGeom>
          <a:ln w="12700">
            <a:miter lim="400000"/>
          </a:ln>
        </p:spPr>
      </p:pic>
      <p:pic>
        <p:nvPicPr>
          <p:cNvPr id="2178" name="Bild" descr="Bild"/>
          <p:cNvPicPr>
            <a:picLocks noChangeAspect="1"/>
          </p:cNvPicPr>
          <p:nvPr/>
        </p:nvPicPr>
        <p:blipFill>
          <a:blip r:embed="rId25"/>
          <a:stretch>
            <a:fillRect/>
          </a:stretch>
        </p:blipFill>
        <p:spPr>
          <a:xfrm>
            <a:off x="8228038" y="3276503"/>
            <a:ext cx="638098" cy="638098"/>
          </a:xfrm>
          <a:prstGeom prst="rect">
            <a:avLst/>
          </a:prstGeom>
          <a:ln w="12700">
            <a:miter lim="400000"/>
          </a:ln>
        </p:spPr>
      </p:pic>
      <p:pic>
        <p:nvPicPr>
          <p:cNvPr id="2179" name="Bild" descr="Bild"/>
          <p:cNvPicPr>
            <a:picLocks noChangeAspect="1"/>
          </p:cNvPicPr>
          <p:nvPr/>
        </p:nvPicPr>
        <p:blipFill>
          <a:blip r:embed="rId26"/>
          <a:stretch>
            <a:fillRect/>
          </a:stretch>
        </p:blipFill>
        <p:spPr>
          <a:xfrm>
            <a:off x="7057700" y="3279113"/>
            <a:ext cx="1227456" cy="634462"/>
          </a:xfrm>
          <a:prstGeom prst="rect">
            <a:avLst/>
          </a:prstGeom>
          <a:ln w="12700">
            <a:miter lim="400000"/>
          </a:ln>
        </p:spPr>
      </p:pic>
      <p:pic>
        <p:nvPicPr>
          <p:cNvPr id="2180" name="Bild" descr="Bild"/>
          <p:cNvPicPr>
            <a:picLocks noChangeAspect="1"/>
          </p:cNvPicPr>
          <p:nvPr/>
        </p:nvPicPr>
        <p:blipFill>
          <a:blip r:embed="rId25"/>
          <a:stretch>
            <a:fillRect/>
          </a:stretch>
        </p:blipFill>
        <p:spPr>
          <a:xfrm>
            <a:off x="8240738" y="4209777"/>
            <a:ext cx="638098" cy="638099"/>
          </a:xfrm>
          <a:prstGeom prst="rect">
            <a:avLst/>
          </a:prstGeom>
          <a:ln w="12700">
            <a:miter lim="400000"/>
          </a:ln>
        </p:spPr>
      </p:pic>
      <p:pic>
        <p:nvPicPr>
          <p:cNvPr id="2181" name="Bild" descr="Bild"/>
          <p:cNvPicPr>
            <a:picLocks noChangeAspect="1"/>
          </p:cNvPicPr>
          <p:nvPr/>
        </p:nvPicPr>
        <p:blipFill>
          <a:blip r:embed="rId26"/>
          <a:stretch>
            <a:fillRect/>
          </a:stretch>
        </p:blipFill>
        <p:spPr>
          <a:xfrm>
            <a:off x="7070400" y="4212387"/>
            <a:ext cx="1227456" cy="634463"/>
          </a:xfrm>
          <a:prstGeom prst="rect">
            <a:avLst/>
          </a:prstGeom>
          <a:ln w="12700">
            <a:miter lim="400000"/>
          </a:ln>
        </p:spPr>
      </p:pic>
      <p:pic>
        <p:nvPicPr>
          <p:cNvPr id="2182" name="Bild" descr="Bild"/>
          <p:cNvPicPr>
            <a:picLocks noChangeAspect="1"/>
          </p:cNvPicPr>
          <p:nvPr/>
        </p:nvPicPr>
        <p:blipFill>
          <a:blip r:embed="rId25"/>
          <a:stretch>
            <a:fillRect/>
          </a:stretch>
        </p:blipFill>
        <p:spPr>
          <a:xfrm>
            <a:off x="8243175" y="5157562"/>
            <a:ext cx="638099" cy="638098"/>
          </a:xfrm>
          <a:prstGeom prst="rect">
            <a:avLst/>
          </a:prstGeom>
          <a:ln w="12700">
            <a:miter lim="400000"/>
          </a:ln>
        </p:spPr>
      </p:pic>
      <p:pic>
        <p:nvPicPr>
          <p:cNvPr id="2183" name="Bild" descr="Bild"/>
          <p:cNvPicPr>
            <a:picLocks noChangeAspect="1"/>
          </p:cNvPicPr>
          <p:nvPr/>
        </p:nvPicPr>
        <p:blipFill>
          <a:blip r:embed="rId26"/>
          <a:stretch>
            <a:fillRect/>
          </a:stretch>
        </p:blipFill>
        <p:spPr>
          <a:xfrm>
            <a:off x="7072838" y="5160172"/>
            <a:ext cx="1227456" cy="634462"/>
          </a:xfrm>
          <a:prstGeom prst="rect">
            <a:avLst/>
          </a:prstGeom>
          <a:ln w="12700">
            <a:miter lim="400000"/>
          </a:ln>
        </p:spPr>
      </p:pic>
      <p:pic>
        <p:nvPicPr>
          <p:cNvPr id="2184" name="Bild" descr="Bild"/>
          <p:cNvPicPr>
            <a:picLocks noChangeAspect="1"/>
          </p:cNvPicPr>
          <p:nvPr/>
        </p:nvPicPr>
        <p:blipFill>
          <a:blip r:embed="rId5"/>
          <a:stretch>
            <a:fillRect/>
          </a:stretch>
        </p:blipFill>
        <p:spPr>
          <a:xfrm>
            <a:off x="8960482" y="2331879"/>
            <a:ext cx="1217234" cy="629179"/>
          </a:xfrm>
          <a:prstGeom prst="rect">
            <a:avLst/>
          </a:prstGeom>
          <a:ln w="12700">
            <a:miter lim="400000"/>
          </a:ln>
        </p:spPr>
      </p:pic>
      <p:pic>
        <p:nvPicPr>
          <p:cNvPr id="2185" name="Bild" descr="Bild"/>
          <p:cNvPicPr>
            <a:picLocks noChangeAspect="1"/>
          </p:cNvPicPr>
          <p:nvPr/>
        </p:nvPicPr>
        <p:blipFill>
          <a:blip r:embed="rId27"/>
          <a:stretch>
            <a:fillRect/>
          </a:stretch>
        </p:blipFill>
        <p:spPr>
          <a:xfrm>
            <a:off x="10261324" y="2331879"/>
            <a:ext cx="1233532" cy="637604"/>
          </a:xfrm>
          <a:prstGeom prst="rect">
            <a:avLst/>
          </a:prstGeom>
          <a:ln w="12700">
            <a:miter lim="400000"/>
          </a:ln>
        </p:spPr>
      </p:pic>
      <p:pic>
        <p:nvPicPr>
          <p:cNvPr id="2186" name="Bild" descr="Bild"/>
          <p:cNvPicPr>
            <a:picLocks noChangeAspect="1"/>
          </p:cNvPicPr>
          <p:nvPr/>
        </p:nvPicPr>
        <p:blipFill>
          <a:blip r:embed="rId28"/>
          <a:stretch>
            <a:fillRect/>
          </a:stretch>
        </p:blipFill>
        <p:spPr>
          <a:xfrm>
            <a:off x="11581000" y="2321810"/>
            <a:ext cx="1234490" cy="638099"/>
          </a:xfrm>
          <a:prstGeom prst="rect">
            <a:avLst/>
          </a:prstGeom>
          <a:ln w="12700">
            <a:miter lim="400000"/>
          </a:ln>
        </p:spPr>
      </p:pic>
      <p:pic>
        <p:nvPicPr>
          <p:cNvPr id="2187" name="Bild" descr="Bild"/>
          <p:cNvPicPr>
            <a:picLocks noChangeAspect="1"/>
          </p:cNvPicPr>
          <p:nvPr/>
        </p:nvPicPr>
        <p:blipFill>
          <a:blip r:embed="rId29"/>
          <a:stretch>
            <a:fillRect/>
          </a:stretch>
        </p:blipFill>
        <p:spPr>
          <a:xfrm>
            <a:off x="8961408" y="3273229"/>
            <a:ext cx="1240782" cy="641351"/>
          </a:xfrm>
          <a:prstGeom prst="rect">
            <a:avLst/>
          </a:prstGeom>
          <a:ln w="12700">
            <a:miter lim="400000"/>
          </a:ln>
        </p:spPr>
      </p:pic>
      <p:pic>
        <p:nvPicPr>
          <p:cNvPr id="2188" name="Bild" descr="Bild"/>
          <p:cNvPicPr>
            <a:picLocks noChangeAspect="1"/>
          </p:cNvPicPr>
          <p:nvPr/>
        </p:nvPicPr>
        <p:blipFill>
          <a:blip r:embed="rId30"/>
          <a:stretch>
            <a:fillRect/>
          </a:stretch>
        </p:blipFill>
        <p:spPr>
          <a:xfrm>
            <a:off x="10150544" y="3277603"/>
            <a:ext cx="635898" cy="635898"/>
          </a:xfrm>
          <a:prstGeom prst="rect">
            <a:avLst/>
          </a:prstGeom>
          <a:ln w="12700">
            <a:miter lim="400000"/>
          </a:ln>
        </p:spPr>
      </p:pic>
      <p:pic>
        <p:nvPicPr>
          <p:cNvPr id="2189" name="Bild" descr="Bild"/>
          <p:cNvPicPr>
            <a:picLocks noChangeAspect="1"/>
          </p:cNvPicPr>
          <p:nvPr/>
        </p:nvPicPr>
        <p:blipFill>
          <a:blip r:embed="rId31"/>
          <a:stretch>
            <a:fillRect/>
          </a:stretch>
        </p:blipFill>
        <p:spPr>
          <a:xfrm>
            <a:off x="10878090" y="3273229"/>
            <a:ext cx="1240782" cy="641351"/>
          </a:xfrm>
          <a:prstGeom prst="rect">
            <a:avLst/>
          </a:prstGeom>
          <a:ln w="12700">
            <a:miter lim="400000"/>
          </a:ln>
        </p:spPr>
      </p:pic>
      <p:pic>
        <p:nvPicPr>
          <p:cNvPr id="2190" name="Bild" descr="Bild"/>
          <p:cNvPicPr>
            <a:picLocks noChangeAspect="1"/>
          </p:cNvPicPr>
          <p:nvPr/>
        </p:nvPicPr>
        <p:blipFill>
          <a:blip r:embed="rId32"/>
          <a:stretch>
            <a:fillRect/>
          </a:stretch>
        </p:blipFill>
        <p:spPr>
          <a:xfrm>
            <a:off x="12073578" y="3276844"/>
            <a:ext cx="641351" cy="641351"/>
          </a:xfrm>
          <a:prstGeom prst="rect">
            <a:avLst/>
          </a:prstGeom>
          <a:ln w="12700">
            <a:miter lim="400000"/>
          </a:ln>
        </p:spPr>
      </p:pic>
      <p:pic>
        <p:nvPicPr>
          <p:cNvPr id="2191" name="Bild" descr="Bild"/>
          <p:cNvPicPr>
            <a:picLocks noChangeAspect="1"/>
          </p:cNvPicPr>
          <p:nvPr/>
        </p:nvPicPr>
        <p:blipFill>
          <a:blip r:embed="rId33"/>
          <a:stretch>
            <a:fillRect/>
          </a:stretch>
        </p:blipFill>
        <p:spPr>
          <a:xfrm>
            <a:off x="8974108" y="4205728"/>
            <a:ext cx="1240782" cy="641351"/>
          </a:xfrm>
          <a:prstGeom prst="rect">
            <a:avLst/>
          </a:prstGeom>
          <a:ln w="12700">
            <a:miter lim="400000"/>
          </a:ln>
        </p:spPr>
      </p:pic>
      <p:pic>
        <p:nvPicPr>
          <p:cNvPr id="2192" name="Bild" descr="Bild"/>
          <p:cNvPicPr>
            <a:picLocks noChangeAspect="1"/>
          </p:cNvPicPr>
          <p:nvPr/>
        </p:nvPicPr>
        <p:blipFill>
          <a:blip r:embed="rId34"/>
          <a:stretch>
            <a:fillRect/>
          </a:stretch>
        </p:blipFill>
        <p:spPr>
          <a:xfrm>
            <a:off x="10122418" y="4202674"/>
            <a:ext cx="641351" cy="641351"/>
          </a:xfrm>
          <a:prstGeom prst="rect">
            <a:avLst/>
          </a:prstGeom>
          <a:ln w="12700">
            <a:miter lim="400000"/>
          </a:ln>
        </p:spPr>
      </p:pic>
      <p:pic>
        <p:nvPicPr>
          <p:cNvPr id="2193" name="Bild" descr="Bild"/>
          <p:cNvPicPr>
            <a:picLocks noChangeAspect="1"/>
          </p:cNvPicPr>
          <p:nvPr/>
        </p:nvPicPr>
        <p:blipFill>
          <a:blip r:embed="rId35"/>
          <a:stretch>
            <a:fillRect/>
          </a:stretch>
        </p:blipFill>
        <p:spPr>
          <a:xfrm>
            <a:off x="10852690" y="4202674"/>
            <a:ext cx="1240783" cy="641351"/>
          </a:xfrm>
          <a:prstGeom prst="rect">
            <a:avLst/>
          </a:prstGeom>
          <a:ln w="12700">
            <a:miter lim="400000"/>
          </a:ln>
        </p:spPr>
      </p:pic>
      <p:pic>
        <p:nvPicPr>
          <p:cNvPr id="2194" name="Bild" descr="Bild"/>
          <p:cNvPicPr>
            <a:picLocks noChangeAspect="1"/>
          </p:cNvPicPr>
          <p:nvPr/>
        </p:nvPicPr>
        <p:blipFill>
          <a:blip r:embed="rId36"/>
          <a:stretch>
            <a:fillRect/>
          </a:stretch>
        </p:blipFill>
        <p:spPr>
          <a:xfrm>
            <a:off x="12048178" y="4208345"/>
            <a:ext cx="641351" cy="641351"/>
          </a:xfrm>
          <a:prstGeom prst="rect">
            <a:avLst/>
          </a:prstGeom>
          <a:ln w="12700">
            <a:miter lim="400000"/>
          </a:ln>
        </p:spPr>
      </p:pic>
      <p:pic>
        <p:nvPicPr>
          <p:cNvPr id="2195" name="Bild" descr="Bild"/>
          <p:cNvPicPr>
            <a:picLocks noChangeAspect="1"/>
          </p:cNvPicPr>
          <p:nvPr/>
        </p:nvPicPr>
        <p:blipFill>
          <a:blip r:embed="rId37"/>
          <a:stretch>
            <a:fillRect/>
          </a:stretch>
        </p:blipFill>
        <p:spPr>
          <a:xfrm>
            <a:off x="8974108" y="5157562"/>
            <a:ext cx="1240782" cy="641351"/>
          </a:xfrm>
          <a:prstGeom prst="rect">
            <a:avLst/>
          </a:prstGeom>
          <a:ln w="12700">
            <a:miter lim="400000"/>
          </a:ln>
        </p:spPr>
      </p:pic>
      <p:pic>
        <p:nvPicPr>
          <p:cNvPr id="2196" name="Bild" descr="Bild"/>
          <p:cNvPicPr>
            <a:picLocks noChangeAspect="1"/>
          </p:cNvPicPr>
          <p:nvPr/>
        </p:nvPicPr>
        <p:blipFill>
          <a:blip r:embed="rId38"/>
          <a:stretch>
            <a:fillRect/>
          </a:stretch>
        </p:blipFill>
        <p:spPr>
          <a:xfrm>
            <a:off x="10297604" y="5157562"/>
            <a:ext cx="1240782" cy="641351"/>
          </a:xfrm>
          <a:prstGeom prst="rect">
            <a:avLst/>
          </a:prstGeom>
          <a:ln w="12700">
            <a:miter lim="400000"/>
          </a:ln>
        </p:spPr>
      </p:pic>
      <p:pic>
        <p:nvPicPr>
          <p:cNvPr id="2197" name="Bild" descr="Bild"/>
          <p:cNvPicPr>
            <a:picLocks noChangeAspect="1"/>
          </p:cNvPicPr>
          <p:nvPr/>
        </p:nvPicPr>
        <p:blipFill>
          <a:blip r:embed="rId39"/>
          <a:stretch>
            <a:fillRect/>
          </a:stretch>
        </p:blipFill>
        <p:spPr>
          <a:xfrm>
            <a:off x="7057700" y="6125309"/>
            <a:ext cx="1240783" cy="641351"/>
          </a:xfrm>
          <a:prstGeom prst="rect">
            <a:avLst/>
          </a:prstGeom>
          <a:ln w="12700">
            <a:miter lim="400000"/>
          </a:ln>
        </p:spPr>
      </p:pic>
      <p:pic>
        <p:nvPicPr>
          <p:cNvPr id="2198" name="Bild" descr="Bild"/>
          <p:cNvPicPr>
            <a:picLocks noChangeAspect="1"/>
          </p:cNvPicPr>
          <p:nvPr/>
        </p:nvPicPr>
        <p:blipFill>
          <a:blip r:embed="rId40"/>
          <a:stretch>
            <a:fillRect/>
          </a:stretch>
        </p:blipFill>
        <p:spPr>
          <a:xfrm>
            <a:off x="8251228" y="6124731"/>
            <a:ext cx="642508" cy="642508"/>
          </a:xfrm>
          <a:prstGeom prst="rect">
            <a:avLst/>
          </a:prstGeom>
          <a:ln w="12700">
            <a:miter lim="400000"/>
          </a:ln>
        </p:spPr>
      </p:pic>
      <p:pic>
        <p:nvPicPr>
          <p:cNvPr id="2199" name="Bild" descr="Bild"/>
          <p:cNvPicPr>
            <a:picLocks noChangeAspect="1"/>
          </p:cNvPicPr>
          <p:nvPr/>
        </p:nvPicPr>
        <p:blipFill>
          <a:blip r:embed="rId41"/>
          <a:stretch>
            <a:fillRect/>
          </a:stretch>
        </p:blipFill>
        <p:spPr>
          <a:xfrm>
            <a:off x="8985882" y="6138074"/>
            <a:ext cx="1217234" cy="629179"/>
          </a:xfrm>
          <a:prstGeom prst="rect">
            <a:avLst/>
          </a:prstGeom>
          <a:ln w="12700">
            <a:miter lim="400000"/>
          </a:ln>
        </p:spPr>
      </p:pic>
      <p:pic>
        <p:nvPicPr>
          <p:cNvPr id="2200" name="Bild" descr="Bild"/>
          <p:cNvPicPr>
            <a:picLocks noChangeAspect="1"/>
          </p:cNvPicPr>
          <p:nvPr/>
        </p:nvPicPr>
        <p:blipFill>
          <a:blip r:embed="rId42"/>
          <a:stretch>
            <a:fillRect/>
          </a:stretch>
        </p:blipFill>
        <p:spPr>
          <a:xfrm>
            <a:off x="10136386" y="6131355"/>
            <a:ext cx="635898" cy="635898"/>
          </a:xfrm>
          <a:prstGeom prst="rect">
            <a:avLst/>
          </a:prstGeom>
          <a:ln w="12700">
            <a:miter lim="400000"/>
          </a:ln>
        </p:spPr>
      </p:pic>
      <p:pic>
        <p:nvPicPr>
          <p:cNvPr id="2201" name="Bild" descr="Bild"/>
          <p:cNvPicPr>
            <a:picLocks noChangeAspect="1"/>
          </p:cNvPicPr>
          <p:nvPr/>
        </p:nvPicPr>
        <p:blipFill>
          <a:blip r:embed="rId43"/>
          <a:stretch>
            <a:fillRect/>
          </a:stretch>
        </p:blipFill>
        <p:spPr>
          <a:xfrm>
            <a:off x="10878090" y="6126936"/>
            <a:ext cx="1234489" cy="638098"/>
          </a:xfrm>
          <a:prstGeom prst="rect">
            <a:avLst/>
          </a:prstGeom>
          <a:ln w="12700">
            <a:miter lim="400000"/>
          </a:ln>
        </p:spPr>
      </p:pic>
      <p:pic>
        <p:nvPicPr>
          <p:cNvPr id="2202" name="Bild" descr="Bild"/>
          <p:cNvPicPr>
            <a:picLocks noChangeAspect="1"/>
          </p:cNvPicPr>
          <p:nvPr/>
        </p:nvPicPr>
        <p:blipFill>
          <a:blip r:embed="rId44"/>
          <a:stretch>
            <a:fillRect/>
          </a:stretch>
        </p:blipFill>
        <p:spPr>
          <a:xfrm>
            <a:off x="12032062" y="6123917"/>
            <a:ext cx="641351" cy="641351"/>
          </a:xfrm>
          <a:prstGeom prst="rect">
            <a:avLst/>
          </a:prstGeom>
          <a:ln w="12700">
            <a:miter lim="400000"/>
          </a:ln>
        </p:spPr>
      </p:pic>
      <p:pic>
        <p:nvPicPr>
          <p:cNvPr id="2203" name="Bild" descr="Bild"/>
          <p:cNvPicPr>
            <a:picLocks noChangeAspect="1"/>
          </p:cNvPicPr>
          <p:nvPr/>
        </p:nvPicPr>
        <p:blipFill>
          <a:blip r:embed="rId45"/>
          <a:stretch>
            <a:fillRect/>
          </a:stretch>
        </p:blipFill>
        <p:spPr>
          <a:xfrm>
            <a:off x="11621230" y="5157566"/>
            <a:ext cx="1234489" cy="638098"/>
          </a:xfrm>
          <a:prstGeom prst="rect">
            <a:avLst/>
          </a:prstGeom>
          <a:ln w="12700">
            <a:miter lim="400000"/>
          </a:ln>
        </p:spPr>
      </p:pic>
      <p:pic>
        <p:nvPicPr>
          <p:cNvPr id="2204" name="Bild" descr="Bild"/>
          <p:cNvPicPr>
            <a:picLocks noChangeAspect="1"/>
          </p:cNvPicPr>
          <p:nvPr/>
        </p:nvPicPr>
        <p:blipFill>
          <a:blip r:embed="rId46"/>
          <a:srcRect l="48515"/>
          <a:stretch>
            <a:fillRect/>
          </a:stretch>
        </p:blipFill>
        <p:spPr>
          <a:xfrm>
            <a:off x="1433892" y="2333041"/>
            <a:ext cx="638698" cy="641233"/>
          </a:xfrm>
          <a:prstGeom prst="rect">
            <a:avLst/>
          </a:prstGeom>
          <a:ln w="12700">
            <a:miter lim="400000"/>
          </a:ln>
        </p:spPr>
      </p:pic>
      <p:pic>
        <p:nvPicPr>
          <p:cNvPr id="2205" name="Bild" descr="Bild"/>
          <p:cNvPicPr>
            <a:picLocks noChangeAspect="1"/>
          </p:cNvPicPr>
          <p:nvPr/>
        </p:nvPicPr>
        <p:blipFill>
          <a:blip r:embed="rId24"/>
          <a:stretch>
            <a:fillRect/>
          </a:stretch>
        </p:blipFill>
        <p:spPr>
          <a:xfrm>
            <a:off x="687539" y="2262673"/>
            <a:ext cx="231054" cy="233136"/>
          </a:xfrm>
          <a:prstGeom prst="rect">
            <a:avLst/>
          </a:prstGeom>
          <a:ln w="12700">
            <a:miter lim="400000"/>
          </a:ln>
        </p:spPr>
      </p:pic>
      <p:pic>
        <p:nvPicPr>
          <p:cNvPr id="2206" name="Bild" descr="Bild"/>
          <p:cNvPicPr>
            <a:picLocks noChangeAspect="1"/>
          </p:cNvPicPr>
          <p:nvPr/>
        </p:nvPicPr>
        <p:blipFill>
          <a:blip r:embed="rId47"/>
          <a:srcRect l="48805"/>
          <a:stretch>
            <a:fillRect/>
          </a:stretch>
        </p:blipFill>
        <p:spPr>
          <a:xfrm>
            <a:off x="2028494" y="2338598"/>
            <a:ext cx="632044" cy="638146"/>
          </a:xfrm>
          <a:prstGeom prst="rect">
            <a:avLst/>
          </a:prstGeom>
          <a:ln w="12700">
            <a:miter lim="400000"/>
          </a:ln>
        </p:spPr>
      </p:pic>
      <p:pic>
        <p:nvPicPr>
          <p:cNvPr id="2207" name="Bild" descr="Bild"/>
          <p:cNvPicPr>
            <a:picLocks noChangeAspect="1"/>
          </p:cNvPicPr>
          <p:nvPr/>
        </p:nvPicPr>
        <p:blipFill>
          <a:blip r:embed="rId48"/>
          <a:srcRect l="48758"/>
          <a:stretch>
            <a:fillRect/>
          </a:stretch>
        </p:blipFill>
        <p:spPr>
          <a:xfrm>
            <a:off x="2621136" y="2339581"/>
            <a:ext cx="627553" cy="633030"/>
          </a:xfrm>
          <a:prstGeom prst="rect">
            <a:avLst/>
          </a:prstGeom>
          <a:ln w="12700">
            <a:miter lim="400000"/>
          </a:ln>
        </p:spPr>
      </p:pic>
      <p:pic>
        <p:nvPicPr>
          <p:cNvPr id="2208" name="Bild" descr="Bild"/>
          <p:cNvPicPr>
            <a:picLocks noChangeAspect="1"/>
          </p:cNvPicPr>
          <p:nvPr/>
        </p:nvPicPr>
        <p:blipFill>
          <a:blip r:embed="rId12"/>
          <a:stretch>
            <a:fillRect/>
          </a:stretch>
        </p:blipFill>
        <p:spPr>
          <a:xfrm>
            <a:off x="279586" y="8925986"/>
            <a:ext cx="638098" cy="638098"/>
          </a:xfrm>
          <a:prstGeom prst="rect">
            <a:avLst/>
          </a:prstGeom>
          <a:ln w="12700">
            <a:miter lim="400000"/>
          </a:ln>
        </p:spPr>
      </p:pic>
      <p:pic>
        <p:nvPicPr>
          <p:cNvPr id="2209" name="Bild" descr="Bild"/>
          <p:cNvPicPr>
            <a:picLocks noChangeAspect="1"/>
          </p:cNvPicPr>
          <p:nvPr/>
        </p:nvPicPr>
        <p:blipFill>
          <a:blip r:embed="rId49"/>
          <a:stretch>
            <a:fillRect/>
          </a:stretch>
        </p:blipFill>
        <p:spPr>
          <a:xfrm>
            <a:off x="861537" y="8924359"/>
            <a:ext cx="641351" cy="641351"/>
          </a:xfrm>
          <a:prstGeom prst="rect">
            <a:avLst/>
          </a:prstGeom>
          <a:ln w="12700">
            <a:miter lim="400000"/>
          </a:ln>
        </p:spPr>
      </p:pic>
      <p:pic>
        <p:nvPicPr>
          <p:cNvPr id="2210" name="Bild" descr="Bild"/>
          <p:cNvPicPr>
            <a:picLocks noChangeAspect="1"/>
          </p:cNvPicPr>
          <p:nvPr/>
        </p:nvPicPr>
        <p:blipFill>
          <a:blip r:embed="rId50"/>
          <a:stretch>
            <a:fillRect/>
          </a:stretch>
        </p:blipFill>
        <p:spPr>
          <a:xfrm>
            <a:off x="1591559" y="8913882"/>
            <a:ext cx="1827459" cy="636905"/>
          </a:xfrm>
          <a:prstGeom prst="rect">
            <a:avLst/>
          </a:prstGeom>
          <a:ln w="12700">
            <a:miter lim="400000"/>
          </a:ln>
        </p:spPr>
      </p:pic>
      <p:pic>
        <p:nvPicPr>
          <p:cNvPr id="2211" name="Bild" descr="Bild"/>
          <p:cNvPicPr>
            <a:picLocks noChangeAspect="1"/>
          </p:cNvPicPr>
          <p:nvPr/>
        </p:nvPicPr>
        <p:blipFill>
          <a:blip r:embed="rId51"/>
          <a:stretch>
            <a:fillRect/>
          </a:stretch>
        </p:blipFill>
        <p:spPr>
          <a:xfrm>
            <a:off x="3501731" y="8911659"/>
            <a:ext cx="1840215" cy="641351"/>
          </a:xfrm>
          <a:prstGeom prst="rect">
            <a:avLst/>
          </a:prstGeom>
          <a:ln w="12700">
            <a:miter lim="400000"/>
          </a:ln>
        </p:spPr>
      </p:pic>
      <p:pic>
        <p:nvPicPr>
          <p:cNvPr id="2212" name="Bild" descr="Bild"/>
          <p:cNvPicPr>
            <a:picLocks noChangeAspect="1"/>
          </p:cNvPicPr>
          <p:nvPr/>
        </p:nvPicPr>
        <p:blipFill>
          <a:blip r:embed="rId17"/>
          <a:stretch>
            <a:fillRect/>
          </a:stretch>
        </p:blipFill>
        <p:spPr>
          <a:xfrm>
            <a:off x="1633210" y="7023141"/>
            <a:ext cx="1240783" cy="641351"/>
          </a:xfrm>
          <a:prstGeom prst="rect">
            <a:avLst/>
          </a:prstGeom>
          <a:ln w="12700">
            <a:miter lim="400000"/>
          </a:ln>
        </p:spPr>
      </p:pic>
      <p:pic>
        <p:nvPicPr>
          <p:cNvPr id="2213" name="Bild" descr="Bild"/>
          <p:cNvPicPr>
            <a:picLocks noChangeAspect="1"/>
          </p:cNvPicPr>
          <p:nvPr/>
        </p:nvPicPr>
        <p:blipFill>
          <a:blip r:embed="rId52"/>
          <a:stretch>
            <a:fillRect/>
          </a:stretch>
        </p:blipFill>
        <p:spPr>
          <a:xfrm>
            <a:off x="2961492" y="7023141"/>
            <a:ext cx="1230280" cy="635922"/>
          </a:xfrm>
          <a:prstGeom prst="rect">
            <a:avLst/>
          </a:prstGeom>
          <a:ln w="12700">
            <a:miter lim="400000"/>
          </a:ln>
        </p:spPr>
      </p:pic>
      <p:pic>
        <p:nvPicPr>
          <p:cNvPr id="2214" name="Bild" descr="Bild"/>
          <p:cNvPicPr>
            <a:picLocks noChangeAspect="1"/>
          </p:cNvPicPr>
          <p:nvPr/>
        </p:nvPicPr>
        <p:blipFill>
          <a:blip r:embed="rId53"/>
          <a:stretch>
            <a:fillRect/>
          </a:stretch>
        </p:blipFill>
        <p:spPr>
          <a:xfrm>
            <a:off x="277959" y="5141868"/>
            <a:ext cx="641351" cy="641351"/>
          </a:xfrm>
          <a:prstGeom prst="rect">
            <a:avLst/>
          </a:prstGeom>
          <a:ln w="12700">
            <a:miter lim="400000"/>
          </a:ln>
        </p:spPr>
      </p:pic>
      <p:pic>
        <p:nvPicPr>
          <p:cNvPr id="2215" name="Bild" descr="Bild"/>
          <p:cNvPicPr>
            <a:picLocks noChangeAspect="1"/>
          </p:cNvPicPr>
          <p:nvPr/>
        </p:nvPicPr>
        <p:blipFill>
          <a:blip r:embed="rId53"/>
          <a:stretch>
            <a:fillRect/>
          </a:stretch>
        </p:blipFill>
        <p:spPr>
          <a:xfrm>
            <a:off x="277959" y="6079127"/>
            <a:ext cx="641351" cy="641351"/>
          </a:xfrm>
          <a:prstGeom prst="rect">
            <a:avLst/>
          </a:prstGeom>
          <a:ln w="12700">
            <a:miter lim="400000"/>
          </a:ln>
        </p:spPr>
      </p:pic>
      <p:pic>
        <p:nvPicPr>
          <p:cNvPr id="2216" name="Bild" descr="Bild"/>
          <p:cNvPicPr>
            <a:picLocks noChangeAspect="1"/>
          </p:cNvPicPr>
          <p:nvPr/>
        </p:nvPicPr>
        <p:blipFill>
          <a:blip r:embed="rId54"/>
          <a:stretch>
            <a:fillRect/>
          </a:stretch>
        </p:blipFill>
        <p:spPr>
          <a:xfrm>
            <a:off x="871754" y="5136833"/>
            <a:ext cx="641351" cy="641351"/>
          </a:xfrm>
          <a:prstGeom prst="rect">
            <a:avLst/>
          </a:prstGeom>
          <a:ln w="12700">
            <a:miter lim="400000"/>
          </a:ln>
        </p:spPr>
      </p:pic>
      <p:pic>
        <p:nvPicPr>
          <p:cNvPr id="2217" name="Bild" descr="Bild"/>
          <p:cNvPicPr>
            <a:picLocks noChangeAspect="1"/>
          </p:cNvPicPr>
          <p:nvPr/>
        </p:nvPicPr>
        <p:blipFill>
          <a:blip r:embed="rId54"/>
          <a:stretch>
            <a:fillRect/>
          </a:stretch>
        </p:blipFill>
        <p:spPr>
          <a:xfrm>
            <a:off x="871754" y="6076027"/>
            <a:ext cx="641351" cy="641351"/>
          </a:xfrm>
          <a:prstGeom prst="rect">
            <a:avLst/>
          </a:prstGeom>
          <a:ln w="12700">
            <a:miter lim="400000"/>
          </a:ln>
        </p:spPr>
      </p:pic>
      <p:pic>
        <p:nvPicPr>
          <p:cNvPr id="2218" name="Bild" descr="Bild"/>
          <p:cNvPicPr>
            <a:picLocks noChangeAspect="1"/>
          </p:cNvPicPr>
          <p:nvPr/>
        </p:nvPicPr>
        <p:blipFill>
          <a:blip r:embed="rId55"/>
          <a:stretch>
            <a:fillRect/>
          </a:stretch>
        </p:blipFill>
        <p:spPr>
          <a:xfrm>
            <a:off x="4281351" y="7009900"/>
            <a:ext cx="1240782" cy="64135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hteck"/>
          <p:cNvSpPr/>
          <p:nvPr/>
        </p:nvSpPr>
        <p:spPr>
          <a:xfrm>
            <a:off x="118238" y="1039439"/>
            <a:ext cx="6734008" cy="4253033"/>
          </a:xfrm>
          <a:prstGeom prst="rect">
            <a:avLst/>
          </a:prstGeom>
          <a:solidFill>
            <a:srgbClr val="D6D5D5">
              <a:alpha val="74674"/>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7" name="Rechteck"/>
          <p:cNvSpPr/>
          <p:nvPr/>
        </p:nvSpPr>
        <p:spPr>
          <a:xfrm>
            <a:off x="118238" y="5349733"/>
            <a:ext cx="6734008" cy="4253033"/>
          </a:xfrm>
          <a:prstGeom prst="rect">
            <a:avLst/>
          </a:prstGeom>
          <a:solidFill>
            <a:schemeClr val="accent4">
              <a:hueOff val="366961"/>
              <a:satOff val="4172"/>
              <a:lumOff val="11129"/>
              <a:alpha val="74674"/>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8" name="Beim Aufstehen"/>
          <p:cNvSpPr txBox="1">
            <a:spLocks noGrp="1"/>
          </p:cNvSpPr>
          <p:nvPr>
            <p:ph type="title"/>
          </p:nvPr>
        </p:nvSpPr>
        <p:spPr>
          <a:xfrm>
            <a:off x="113577" y="20722"/>
            <a:ext cx="13565046" cy="1088282"/>
          </a:xfrm>
          <a:prstGeom prst="rect">
            <a:avLst/>
          </a:prstGeom>
        </p:spPr>
        <p:txBody>
          <a:bodyPr/>
          <a:lstStyle>
            <a:lvl1pPr algn="l">
              <a:defRPr sz="3200">
                <a:latin typeface="ABeZeh"/>
                <a:ea typeface="ABeZeh"/>
                <a:cs typeface="ABeZeh"/>
                <a:sym typeface="ABeZeh"/>
              </a:defRPr>
            </a:lvl1pPr>
          </a:lstStyle>
          <a:p>
            <a:r>
              <a:t>Beim Aufstehen</a:t>
            </a:r>
          </a:p>
        </p:txBody>
      </p:sp>
      <p:sp>
        <p:nvSpPr>
          <p:cNvPr id="159" name="Rechteck"/>
          <p:cNvSpPr/>
          <p:nvPr/>
        </p:nvSpPr>
        <p:spPr>
          <a:xfrm>
            <a:off x="6946558" y="1039098"/>
            <a:ext cx="6734008"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60" name="Bild" descr="Bild"/>
          <p:cNvPicPr>
            <a:picLocks noChangeAspect="1"/>
          </p:cNvPicPr>
          <p:nvPr/>
        </p:nvPicPr>
        <p:blipFill>
          <a:blip r:embed="rId2"/>
          <a:stretch>
            <a:fillRect/>
          </a:stretch>
        </p:blipFill>
        <p:spPr>
          <a:xfrm>
            <a:off x="243573" y="5791150"/>
            <a:ext cx="1234489" cy="638098"/>
          </a:xfrm>
          <a:prstGeom prst="rect">
            <a:avLst/>
          </a:prstGeom>
          <a:ln w="12700">
            <a:miter lim="400000"/>
          </a:ln>
        </p:spPr>
      </p:pic>
      <p:pic>
        <p:nvPicPr>
          <p:cNvPr id="161" name="Bild" descr="Bild"/>
          <p:cNvPicPr>
            <a:picLocks noChangeAspect="1"/>
          </p:cNvPicPr>
          <p:nvPr/>
        </p:nvPicPr>
        <p:blipFill>
          <a:blip r:embed="rId3"/>
          <a:stretch>
            <a:fillRect/>
          </a:stretch>
        </p:blipFill>
        <p:spPr>
          <a:xfrm>
            <a:off x="2857171" y="5791150"/>
            <a:ext cx="1234489" cy="638098"/>
          </a:xfrm>
          <a:prstGeom prst="rect">
            <a:avLst/>
          </a:prstGeom>
          <a:ln w="12700">
            <a:miter lim="400000"/>
          </a:ln>
        </p:spPr>
      </p:pic>
      <p:sp>
        <p:nvSpPr>
          <p:cNvPr id="162" name="Sieht toll aus"/>
          <p:cNvSpPr txBox="1"/>
          <p:nvPr/>
        </p:nvSpPr>
        <p:spPr>
          <a:xfrm>
            <a:off x="262523" y="543996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Sieht toll aus</a:t>
            </a:r>
          </a:p>
        </p:txBody>
      </p:sp>
      <p:sp>
        <p:nvSpPr>
          <p:cNvPr id="163" name="beeilen"/>
          <p:cNvSpPr txBox="1"/>
          <p:nvPr/>
        </p:nvSpPr>
        <p:spPr>
          <a:xfrm>
            <a:off x="243582" y="6474187"/>
            <a:ext cx="1657428"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beeilen</a:t>
            </a:r>
          </a:p>
        </p:txBody>
      </p:sp>
      <p:sp>
        <p:nvSpPr>
          <p:cNvPr id="164" name="schönes Wetter heute"/>
          <p:cNvSpPr txBox="1"/>
          <p:nvPr/>
        </p:nvSpPr>
        <p:spPr>
          <a:xfrm>
            <a:off x="225746" y="7499404"/>
            <a:ext cx="2260132"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schönes Wetter heute</a:t>
            </a:r>
          </a:p>
        </p:txBody>
      </p:sp>
      <p:sp>
        <p:nvSpPr>
          <p:cNvPr id="165" name="gut/schlecht geschlafen/geträumt"/>
          <p:cNvSpPr txBox="1"/>
          <p:nvPr/>
        </p:nvSpPr>
        <p:spPr>
          <a:xfrm>
            <a:off x="243839" y="8524619"/>
            <a:ext cx="361035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gut/schlecht geschlafen/geträumt</a:t>
            </a:r>
          </a:p>
        </p:txBody>
      </p:sp>
      <p:sp>
        <p:nvSpPr>
          <p:cNvPr id="166" name="Ich bin noch müde."/>
          <p:cNvSpPr txBox="1"/>
          <p:nvPr/>
        </p:nvSpPr>
        <p:spPr>
          <a:xfrm>
            <a:off x="230130" y="112357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noch müde.</a:t>
            </a:r>
          </a:p>
        </p:txBody>
      </p:sp>
      <p:sp>
        <p:nvSpPr>
          <p:cNvPr id="167" name="Lass mich in Ruhe!"/>
          <p:cNvSpPr txBox="1"/>
          <p:nvPr/>
        </p:nvSpPr>
        <p:spPr>
          <a:xfrm>
            <a:off x="233348" y="207826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Lass mich in Ruhe!</a:t>
            </a:r>
          </a:p>
        </p:txBody>
      </p:sp>
      <p:sp>
        <p:nvSpPr>
          <p:cNvPr id="168" name="Geh weg!"/>
          <p:cNvSpPr txBox="1"/>
          <p:nvPr/>
        </p:nvSpPr>
        <p:spPr>
          <a:xfrm>
            <a:off x="225532" y="30411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Geh weg!</a:t>
            </a:r>
          </a:p>
        </p:txBody>
      </p:sp>
      <p:sp>
        <p:nvSpPr>
          <p:cNvPr id="169" name="Ich möchte nicht aufstehen."/>
          <p:cNvSpPr txBox="1"/>
          <p:nvPr/>
        </p:nvSpPr>
        <p:spPr>
          <a:xfrm>
            <a:off x="228749" y="4008503"/>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nicht aufstehen.</a:t>
            </a:r>
          </a:p>
        </p:txBody>
      </p:sp>
      <p:sp>
        <p:nvSpPr>
          <p:cNvPr id="170" name="aufstehen"/>
          <p:cNvSpPr txBox="1"/>
          <p:nvPr/>
        </p:nvSpPr>
        <p:spPr>
          <a:xfrm>
            <a:off x="7053363" y="104067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aufstehen</a:t>
            </a:r>
          </a:p>
        </p:txBody>
      </p:sp>
      <p:sp>
        <p:nvSpPr>
          <p:cNvPr id="171" name="anziehen"/>
          <p:cNvSpPr txBox="1"/>
          <p:nvPr/>
        </p:nvSpPr>
        <p:spPr>
          <a:xfrm>
            <a:off x="7037445" y="19953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anziehen</a:t>
            </a:r>
          </a:p>
        </p:txBody>
      </p:sp>
      <p:sp>
        <p:nvSpPr>
          <p:cNvPr id="172" name="Ins Bad gehen"/>
          <p:cNvSpPr txBox="1"/>
          <p:nvPr/>
        </p:nvSpPr>
        <p:spPr>
          <a:xfrm>
            <a:off x="7053363" y="29500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Ins Bad gehen</a:t>
            </a:r>
          </a:p>
        </p:txBody>
      </p:sp>
      <p:sp>
        <p:nvSpPr>
          <p:cNvPr id="173" name="duschen"/>
          <p:cNvSpPr txBox="1"/>
          <p:nvPr/>
        </p:nvSpPr>
        <p:spPr>
          <a:xfrm>
            <a:off x="7045547" y="387479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duschen</a:t>
            </a:r>
          </a:p>
        </p:txBody>
      </p:sp>
      <p:sp>
        <p:nvSpPr>
          <p:cNvPr id="174" name="Zähne putzen"/>
          <p:cNvSpPr txBox="1"/>
          <p:nvPr/>
        </p:nvSpPr>
        <p:spPr>
          <a:xfrm>
            <a:off x="7061465" y="48294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Zähne putzen</a:t>
            </a:r>
          </a:p>
        </p:txBody>
      </p:sp>
      <p:sp>
        <p:nvSpPr>
          <p:cNvPr id="175" name="Haare kämmen"/>
          <p:cNvSpPr txBox="1"/>
          <p:nvPr/>
        </p:nvSpPr>
        <p:spPr>
          <a:xfrm>
            <a:off x="7049598" y="572428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Haare kämmen</a:t>
            </a:r>
          </a:p>
        </p:txBody>
      </p:sp>
      <p:sp>
        <p:nvSpPr>
          <p:cNvPr id="176" name="Gesicht waschen"/>
          <p:cNvSpPr txBox="1"/>
          <p:nvPr/>
        </p:nvSpPr>
        <p:spPr>
          <a:xfrm>
            <a:off x="7065516" y="672978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Gesicht waschen</a:t>
            </a:r>
          </a:p>
        </p:txBody>
      </p:sp>
      <p:sp>
        <p:nvSpPr>
          <p:cNvPr id="177" name="Sich beschw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Sich beschweren</a:t>
            </a:r>
          </a:p>
        </p:txBody>
      </p:sp>
      <p:sp>
        <p:nvSpPr>
          <p:cNvPr id="178" name="Auffordern"/>
          <p:cNvSpPr txBox="1"/>
          <p:nvPr/>
        </p:nvSpPr>
        <p:spPr>
          <a:xfrm>
            <a:off x="11774254" y="1115356"/>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sp>
        <p:nvSpPr>
          <p:cNvPr id="179" name="Kommentieren"/>
          <p:cNvSpPr txBox="1"/>
          <p:nvPr/>
        </p:nvSpPr>
        <p:spPr>
          <a:xfrm>
            <a:off x="4955597" y="5439962"/>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pic>
        <p:nvPicPr>
          <p:cNvPr id="180" name="IMG_3784.png" descr="IMG_3784.png"/>
          <p:cNvPicPr>
            <a:picLocks noChangeAspect="1"/>
          </p:cNvPicPr>
          <p:nvPr/>
        </p:nvPicPr>
        <p:blipFill>
          <a:blip r:embed="rId4"/>
          <a:stretch>
            <a:fillRect/>
          </a:stretch>
        </p:blipFill>
        <p:spPr>
          <a:xfrm>
            <a:off x="733708" y="5759652"/>
            <a:ext cx="172106" cy="172106"/>
          </a:xfrm>
          <a:prstGeom prst="rect">
            <a:avLst/>
          </a:prstGeom>
          <a:ln w="12700">
            <a:miter lim="400000"/>
          </a:ln>
        </p:spPr>
      </p:pic>
      <p:pic>
        <p:nvPicPr>
          <p:cNvPr id="181" name="Bild" descr="Bild"/>
          <p:cNvPicPr>
            <a:picLocks noChangeAspect="1"/>
          </p:cNvPicPr>
          <p:nvPr/>
        </p:nvPicPr>
        <p:blipFill>
          <a:blip r:embed="rId5"/>
          <a:stretch>
            <a:fillRect/>
          </a:stretch>
        </p:blipFill>
        <p:spPr>
          <a:xfrm>
            <a:off x="1551873" y="5791228"/>
            <a:ext cx="1234489" cy="638098"/>
          </a:xfrm>
          <a:prstGeom prst="rect">
            <a:avLst/>
          </a:prstGeom>
          <a:ln w="12700">
            <a:miter lim="400000"/>
          </a:ln>
        </p:spPr>
      </p:pic>
      <p:pic>
        <p:nvPicPr>
          <p:cNvPr id="182" name="Bild" descr="Bild"/>
          <p:cNvPicPr>
            <a:picLocks noChangeAspect="1"/>
          </p:cNvPicPr>
          <p:nvPr/>
        </p:nvPicPr>
        <p:blipFill>
          <a:blip r:embed="rId6"/>
          <a:stretch>
            <a:fillRect/>
          </a:stretch>
        </p:blipFill>
        <p:spPr>
          <a:xfrm>
            <a:off x="253067" y="6831615"/>
            <a:ext cx="1830881" cy="638098"/>
          </a:xfrm>
          <a:prstGeom prst="rect">
            <a:avLst/>
          </a:prstGeom>
          <a:ln w="12700">
            <a:miter lim="400000"/>
          </a:ln>
        </p:spPr>
      </p:pic>
      <p:pic>
        <p:nvPicPr>
          <p:cNvPr id="183" name="Bild" descr="Bild"/>
          <p:cNvPicPr>
            <a:picLocks noChangeAspect="1"/>
          </p:cNvPicPr>
          <p:nvPr/>
        </p:nvPicPr>
        <p:blipFill>
          <a:blip r:embed="rId7"/>
          <a:stretch>
            <a:fillRect/>
          </a:stretch>
        </p:blipFill>
        <p:spPr>
          <a:xfrm>
            <a:off x="245939" y="7862472"/>
            <a:ext cx="1234490" cy="638098"/>
          </a:xfrm>
          <a:prstGeom prst="rect">
            <a:avLst/>
          </a:prstGeom>
          <a:ln w="12700">
            <a:miter lim="400000"/>
          </a:ln>
        </p:spPr>
      </p:pic>
      <p:pic>
        <p:nvPicPr>
          <p:cNvPr id="184" name="Bild" descr="Bild"/>
          <p:cNvPicPr>
            <a:picLocks noChangeAspect="1"/>
          </p:cNvPicPr>
          <p:nvPr/>
        </p:nvPicPr>
        <p:blipFill>
          <a:blip r:embed="rId8"/>
          <a:stretch>
            <a:fillRect/>
          </a:stretch>
        </p:blipFill>
        <p:spPr>
          <a:xfrm>
            <a:off x="1438722" y="7862550"/>
            <a:ext cx="638098" cy="638098"/>
          </a:xfrm>
          <a:prstGeom prst="rect">
            <a:avLst/>
          </a:prstGeom>
          <a:ln w="12700">
            <a:miter lim="400000"/>
          </a:ln>
        </p:spPr>
      </p:pic>
      <p:pic>
        <p:nvPicPr>
          <p:cNvPr id="185" name="Bild" descr="Bild"/>
          <p:cNvPicPr>
            <a:picLocks noChangeAspect="1"/>
          </p:cNvPicPr>
          <p:nvPr/>
        </p:nvPicPr>
        <p:blipFill>
          <a:blip r:embed="rId9"/>
          <a:stretch>
            <a:fillRect/>
          </a:stretch>
        </p:blipFill>
        <p:spPr>
          <a:xfrm>
            <a:off x="2159589" y="7862550"/>
            <a:ext cx="1234489" cy="638098"/>
          </a:xfrm>
          <a:prstGeom prst="rect">
            <a:avLst/>
          </a:prstGeom>
          <a:ln w="12700">
            <a:miter lim="400000"/>
          </a:ln>
        </p:spPr>
      </p:pic>
      <p:pic>
        <p:nvPicPr>
          <p:cNvPr id="186" name="Bild" descr="Bild"/>
          <p:cNvPicPr>
            <a:picLocks noChangeAspect="1"/>
          </p:cNvPicPr>
          <p:nvPr/>
        </p:nvPicPr>
        <p:blipFill>
          <a:blip r:embed="rId10"/>
          <a:stretch>
            <a:fillRect/>
          </a:stretch>
        </p:blipFill>
        <p:spPr>
          <a:xfrm>
            <a:off x="3465701" y="7862472"/>
            <a:ext cx="1830881" cy="638098"/>
          </a:xfrm>
          <a:prstGeom prst="rect">
            <a:avLst/>
          </a:prstGeom>
          <a:ln w="12700">
            <a:miter lim="400000"/>
          </a:ln>
        </p:spPr>
      </p:pic>
      <p:pic>
        <p:nvPicPr>
          <p:cNvPr id="187" name="Bild" descr="Bild"/>
          <p:cNvPicPr>
            <a:picLocks noChangeAspect="1"/>
          </p:cNvPicPr>
          <p:nvPr/>
        </p:nvPicPr>
        <p:blipFill>
          <a:blip r:embed="rId11"/>
          <a:stretch>
            <a:fillRect/>
          </a:stretch>
        </p:blipFill>
        <p:spPr>
          <a:xfrm>
            <a:off x="2886655" y="8874438"/>
            <a:ext cx="1234489" cy="638098"/>
          </a:xfrm>
          <a:prstGeom prst="rect">
            <a:avLst/>
          </a:prstGeom>
          <a:ln w="12700">
            <a:miter lim="400000"/>
          </a:ln>
        </p:spPr>
      </p:pic>
      <p:pic>
        <p:nvPicPr>
          <p:cNvPr id="188" name="Bild" descr="Bild"/>
          <p:cNvPicPr>
            <a:picLocks noChangeAspect="1"/>
          </p:cNvPicPr>
          <p:nvPr/>
        </p:nvPicPr>
        <p:blipFill>
          <a:blip r:embed="rId12"/>
          <a:stretch>
            <a:fillRect/>
          </a:stretch>
        </p:blipFill>
        <p:spPr>
          <a:xfrm>
            <a:off x="7037159" y="1364932"/>
            <a:ext cx="2427273" cy="638098"/>
          </a:xfrm>
          <a:prstGeom prst="rect">
            <a:avLst/>
          </a:prstGeom>
          <a:ln w="12700">
            <a:miter lim="400000"/>
          </a:ln>
        </p:spPr>
      </p:pic>
      <p:pic>
        <p:nvPicPr>
          <p:cNvPr id="189" name="Bild" descr="Bild"/>
          <p:cNvPicPr>
            <a:picLocks noChangeAspect="1"/>
          </p:cNvPicPr>
          <p:nvPr/>
        </p:nvPicPr>
        <p:blipFill>
          <a:blip r:embed="rId13"/>
          <a:stretch>
            <a:fillRect/>
          </a:stretch>
        </p:blipFill>
        <p:spPr>
          <a:xfrm>
            <a:off x="7037159" y="2335462"/>
            <a:ext cx="1234490" cy="638098"/>
          </a:xfrm>
          <a:prstGeom prst="rect">
            <a:avLst/>
          </a:prstGeom>
          <a:ln w="12700">
            <a:miter lim="400000"/>
          </a:ln>
        </p:spPr>
      </p:pic>
      <p:pic>
        <p:nvPicPr>
          <p:cNvPr id="190" name="Bild" descr="Bild"/>
          <p:cNvPicPr>
            <a:picLocks noChangeAspect="1"/>
          </p:cNvPicPr>
          <p:nvPr/>
        </p:nvPicPr>
        <p:blipFill>
          <a:blip r:embed="rId14"/>
          <a:stretch>
            <a:fillRect/>
          </a:stretch>
        </p:blipFill>
        <p:spPr>
          <a:xfrm>
            <a:off x="7058579" y="7018673"/>
            <a:ext cx="1820449" cy="634462"/>
          </a:xfrm>
          <a:prstGeom prst="rect">
            <a:avLst/>
          </a:prstGeom>
          <a:ln w="12700">
            <a:miter lim="400000"/>
          </a:ln>
        </p:spPr>
      </p:pic>
      <p:pic>
        <p:nvPicPr>
          <p:cNvPr id="191" name="Bild" descr="Bild"/>
          <p:cNvPicPr>
            <a:picLocks noChangeAspect="1"/>
          </p:cNvPicPr>
          <p:nvPr/>
        </p:nvPicPr>
        <p:blipFill>
          <a:blip r:embed="rId15"/>
          <a:stretch>
            <a:fillRect/>
          </a:stretch>
        </p:blipFill>
        <p:spPr>
          <a:xfrm>
            <a:off x="7045261" y="4198197"/>
            <a:ext cx="1234489" cy="638098"/>
          </a:xfrm>
          <a:prstGeom prst="rect">
            <a:avLst/>
          </a:prstGeom>
          <a:ln w="12700">
            <a:miter lim="400000"/>
          </a:ln>
        </p:spPr>
      </p:pic>
      <p:pic>
        <p:nvPicPr>
          <p:cNvPr id="192" name="Bild" descr="Bild"/>
          <p:cNvPicPr>
            <a:picLocks noChangeAspect="1"/>
          </p:cNvPicPr>
          <p:nvPr/>
        </p:nvPicPr>
        <p:blipFill>
          <a:blip r:embed="rId16"/>
          <a:stretch>
            <a:fillRect/>
          </a:stretch>
        </p:blipFill>
        <p:spPr>
          <a:xfrm>
            <a:off x="7053363" y="5122941"/>
            <a:ext cx="1234489" cy="638098"/>
          </a:xfrm>
          <a:prstGeom prst="rect">
            <a:avLst/>
          </a:prstGeom>
          <a:ln w="12700">
            <a:miter lim="400000"/>
          </a:ln>
        </p:spPr>
      </p:pic>
      <p:pic>
        <p:nvPicPr>
          <p:cNvPr id="193" name="Bild" descr="Bild"/>
          <p:cNvPicPr>
            <a:picLocks noChangeAspect="1"/>
          </p:cNvPicPr>
          <p:nvPr/>
        </p:nvPicPr>
        <p:blipFill>
          <a:blip r:embed="rId17"/>
          <a:stretch>
            <a:fillRect/>
          </a:stretch>
        </p:blipFill>
        <p:spPr>
          <a:xfrm>
            <a:off x="7053363" y="6046140"/>
            <a:ext cx="1830881" cy="638098"/>
          </a:xfrm>
          <a:prstGeom prst="rect">
            <a:avLst/>
          </a:prstGeom>
          <a:ln w="12700">
            <a:miter lim="400000"/>
          </a:ln>
        </p:spPr>
      </p:pic>
      <p:pic>
        <p:nvPicPr>
          <p:cNvPr id="194" name="Bild" descr="Bild"/>
          <p:cNvPicPr>
            <a:picLocks noChangeAspect="1"/>
          </p:cNvPicPr>
          <p:nvPr/>
        </p:nvPicPr>
        <p:blipFill>
          <a:blip r:embed="rId18"/>
          <a:stretch>
            <a:fillRect/>
          </a:stretch>
        </p:blipFill>
        <p:spPr>
          <a:xfrm>
            <a:off x="8845250" y="6044284"/>
            <a:ext cx="638098" cy="638099"/>
          </a:xfrm>
          <a:prstGeom prst="rect">
            <a:avLst/>
          </a:prstGeom>
          <a:ln w="12700">
            <a:miter lim="400000"/>
          </a:ln>
        </p:spPr>
      </p:pic>
      <p:pic>
        <p:nvPicPr>
          <p:cNvPr id="195" name="Bild" descr="Bild"/>
          <p:cNvPicPr>
            <a:picLocks noChangeAspect="1"/>
          </p:cNvPicPr>
          <p:nvPr/>
        </p:nvPicPr>
        <p:blipFill>
          <a:blip r:embed="rId19"/>
          <a:srcRect l="65368"/>
          <a:stretch>
            <a:fillRect/>
          </a:stretch>
        </p:blipFill>
        <p:spPr>
          <a:xfrm>
            <a:off x="9443882" y="6044207"/>
            <a:ext cx="634057" cy="638096"/>
          </a:xfrm>
          <a:prstGeom prst="rect">
            <a:avLst/>
          </a:prstGeom>
          <a:ln w="12700">
            <a:miter lim="400000"/>
          </a:ln>
        </p:spPr>
      </p:pic>
      <p:pic>
        <p:nvPicPr>
          <p:cNvPr id="196" name="Bild" descr="Bild"/>
          <p:cNvPicPr>
            <a:picLocks noChangeAspect="1"/>
          </p:cNvPicPr>
          <p:nvPr/>
        </p:nvPicPr>
        <p:blipFill>
          <a:blip r:embed="rId20"/>
          <a:stretch>
            <a:fillRect/>
          </a:stretch>
        </p:blipFill>
        <p:spPr>
          <a:xfrm>
            <a:off x="225246" y="1440345"/>
            <a:ext cx="1234489" cy="638098"/>
          </a:xfrm>
          <a:prstGeom prst="rect">
            <a:avLst/>
          </a:prstGeom>
          <a:ln w="12700">
            <a:miter lim="400000"/>
          </a:ln>
        </p:spPr>
      </p:pic>
      <p:pic>
        <p:nvPicPr>
          <p:cNvPr id="197" name="Bild" descr="Bild"/>
          <p:cNvPicPr>
            <a:picLocks noChangeAspect="1"/>
          </p:cNvPicPr>
          <p:nvPr/>
        </p:nvPicPr>
        <p:blipFill>
          <a:blip r:embed="rId21"/>
          <a:stretch>
            <a:fillRect/>
          </a:stretch>
        </p:blipFill>
        <p:spPr>
          <a:xfrm>
            <a:off x="1522948" y="1445115"/>
            <a:ext cx="1234489" cy="638098"/>
          </a:xfrm>
          <a:prstGeom prst="rect">
            <a:avLst/>
          </a:prstGeom>
          <a:ln w="12700">
            <a:miter lim="400000"/>
          </a:ln>
        </p:spPr>
      </p:pic>
      <p:pic>
        <p:nvPicPr>
          <p:cNvPr id="198" name="Bild" descr="Bild"/>
          <p:cNvPicPr>
            <a:picLocks noChangeAspect="1"/>
          </p:cNvPicPr>
          <p:nvPr/>
        </p:nvPicPr>
        <p:blipFill>
          <a:blip r:embed="rId22"/>
          <a:stretch>
            <a:fillRect/>
          </a:stretch>
        </p:blipFill>
        <p:spPr>
          <a:xfrm>
            <a:off x="2831289" y="1445115"/>
            <a:ext cx="1234489" cy="638098"/>
          </a:xfrm>
          <a:prstGeom prst="rect">
            <a:avLst/>
          </a:prstGeom>
          <a:ln w="12700">
            <a:miter lim="400000"/>
          </a:ln>
        </p:spPr>
      </p:pic>
      <p:pic>
        <p:nvPicPr>
          <p:cNvPr id="199" name="Bild" descr="Bild"/>
          <p:cNvPicPr>
            <a:picLocks noChangeAspect="1"/>
          </p:cNvPicPr>
          <p:nvPr/>
        </p:nvPicPr>
        <p:blipFill>
          <a:blip r:embed="rId23"/>
          <a:stretch>
            <a:fillRect/>
          </a:stretch>
        </p:blipFill>
        <p:spPr>
          <a:xfrm>
            <a:off x="225246" y="2402776"/>
            <a:ext cx="1234489" cy="638099"/>
          </a:xfrm>
          <a:prstGeom prst="rect">
            <a:avLst/>
          </a:prstGeom>
          <a:ln w="12700">
            <a:miter lim="400000"/>
          </a:ln>
        </p:spPr>
      </p:pic>
      <p:pic>
        <p:nvPicPr>
          <p:cNvPr id="200" name="Bild" descr="Bild"/>
          <p:cNvPicPr>
            <a:picLocks noChangeAspect="1"/>
          </p:cNvPicPr>
          <p:nvPr/>
        </p:nvPicPr>
        <p:blipFill>
          <a:blip r:embed="rId24"/>
          <a:stretch>
            <a:fillRect/>
          </a:stretch>
        </p:blipFill>
        <p:spPr>
          <a:xfrm>
            <a:off x="225246" y="3364233"/>
            <a:ext cx="1234489" cy="638098"/>
          </a:xfrm>
          <a:prstGeom prst="rect">
            <a:avLst/>
          </a:prstGeom>
          <a:ln w="12700">
            <a:miter lim="400000"/>
          </a:ln>
        </p:spPr>
      </p:pic>
      <p:pic>
        <p:nvPicPr>
          <p:cNvPr id="201" name="Bild" descr="Bild"/>
          <p:cNvPicPr>
            <a:picLocks noChangeAspect="1"/>
          </p:cNvPicPr>
          <p:nvPr/>
        </p:nvPicPr>
        <p:blipFill>
          <a:blip r:embed="rId25"/>
          <a:stretch>
            <a:fillRect/>
          </a:stretch>
        </p:blipFill>
        <p:spPr>
          <a:xfrm>
            <a:off x="1386629" y="3364233"/>
            <a:ext cx="638098" cy="638098"/>
          </a:xfrm>
          <a:prstGeom prst="rect">
            <a:avLst/>
          </a:prstGeom>
          <a:ln w="12700">
            <a:miter lim="400000"/>
          </a:ln>
        </p:spPr>
      </p:pic>
      <p:pic>
        <p:nvPicPr>
          <p:cNvPr id="202" name="Bild" descr="Bild"/>
          <p:cNvPicPr>
            <a:picLocks noChangeAspect="1"/>
          </p:cNvPicPr>
          <p:nvPr/>
        </p:nvPicPr>
        <p:blipFill>
          <a:blip r:embed="rId26"/>
          <a:stretch>
            <a:fillRect/>
          </a:stretch>
        </p:blipFill>
        <p:spPr>
          <a:xfrm>
            <a:off x="2107495" y="3364233"/>
            <a:ext cx="1234490" cy="638098"/>
          </a:xfrm>
          <a:prstGeom prst="rect">
            <a:avLst/>
          </a:prstGeom>
          <a:ln w="12700">
            <a:miter lim="400000"/>
          </a:ln>
        </p:spPr>
      </p:pic>
      <p:pic>
        <p:nvPicPr>
          <p:cNvPr id="203" name="Bild" descr="Bild"/>
          <p:cNvPicPr>
            <a:picLocks noChangeAspect="1"/>
          </p:cNvPicPr>
          <p:nvPr/>
        </p:nvPicPr>
        <p:blipFill>
          <a:blip r:embed="rId27"/>
          <a:stretch>
            <a:fillRect/>
          </a:stretch>
        </p:blipFill>
        <p:spPr>
          <a:xfrm>
            <a:off x="952143" y="4308579"/>
            <a:ext cx="638098" cy="638098"/>
          </a:xfrm>
          <a:prstGeom prst="rect">
            <a:avLst/>
          </a:prstGeom>
          <a:ln w="12700">
            <a:miter lim="400000"/>
          </a:ln>
        </p:spPr>
      </p:pic>
      <p:pic>
        <p:nvPicPr>
          <p:cNvPr id="204" name="Bild" descr="Bild"/>
          <p:cNvPicPr>
            <a:picLocks noChangeAspect="1"/>
          </p:cNvPicPr>
          <p:nvPr/>
        </p:nvPicPr>
        <p:blipFill>
          <a:blip r:embed="rId12"/>
          <a:stretch>
            <a:fillRect/>
          </a:stretch>
        </p:blipFill>
        <p:spPr>
          <a:xfrm>
            <a:off x="1664598" y="4297848"/>
            <a:ext cx="2427273" cy="638099"/>
          </a:xfrm>
          <a:prstGeom prst="rect">
            <a:avLst/>
          </a:prstGeom>
          <a:ln w="12700">
            <a:miter lim="400000"/>
          </a:ln>
        </p:spPr>
      </p:pic>
      <p:pic>
        <p:nvPicPr>
          <p:cNvPr id="205" name="Bild" descr="Bild"/>
          <p:cNvPicPr>
            <a:picLocks noChangeAspect="1"/>
          </p:cNvPicPr>
          <p:nvPr/>
        </p:nvPicPr>
        <p:blipFill>
          <a:blip r:embed="rId28"/>
          <a:stretch>
            <a:fillRect/>
          </a:stretch>
        </p:blipFill>
        <p:spPr>
          <a:xfrm>
            <a:off x="12709797" y="158315"/>
            <a:ext cx="962747" cy="803198"/>
          </a:xfrm>
          <a:prstGeom prst="rect">
            <a:avLst/>
          </a:prstGeom>
          <a:ln w="12700">
            <a:miter lim="400000"/>
          </a:ln>
        </p:spPr>
      </p:pic>
      <p:pic>
        <p:nvPicPr>
          <p:cNvPr id="206" name="Bild" descr="Bild"/>
          <p:cNvPicPr>
            <a:picLocks noChangeAspect="1"/>
          </p:cNvPicPr>
          <p:nvPr/>
        </p:nvPicPr>
        <p:blipFill>
          <a:blip r:embed="rId29"/>
          <a:stretch>
            <a:fillRect/>
          </a:stretch>
        </p:blipFill>
        <p:spPr>
          <a:xfrm>
            <a:off x="240266" y="4308579"/>
            <a:ext cx="638098" cy="638098"/>
          </a:xfrm>
          <a:prstGeom prst="rect">
            <a:avLst/>
          </a:prstGeom>
          <a:ln w="12700">
            <a:miter lim="400000"/>
          </a:ln>
        </p:spPr>
      </p:pic>
      <p:pic>
        <p:nvPicPr>
          <p:cNvPr id="207" name="Bild" descr="Bild"/>
          <p:cNvPicPr>
            <a:picLocks noChangeAspect="1"/>
          </p:cNvPicPr>
          <p:nvPr/>
        </p:nvPicPr>
        <p:blipFill>
          <a:blip r:embed="rId30"/>
          <a:stretch>
            <a:fillRect/>
          </a:stretch>
        </p:blipFill>
        <p:spPr>
          <a:xfrm>
            <a:off x="262227" y="8874438"/>
            <a:ext cx="1234490" cy="638098"/>
          </a:xfrm>
          <a:prstGeom prst="rect">
            <a:avLst/>
          </a:prstGeom>
          <a:ln w="12700">
            <a:miter lim="400000"/>
          </a:ln>
        </p:spPr>
      </p:pic>
      <p:pic>
        <p:nvPicPr>
          <p:cNvPr id="208" name="Bild" descr="Bild"/>
          <p:cNvPicPr>
            <a:picLocks noChangeAspect="1"/>
          </p:cNvPicPr>
          <p:nvPr/>
        </p:nvPicPr>
        <p:blipFill>
          <a:blip r:embed="rId31"/>
          <a:stretch>
            <a:fillRect/>
          </a:stretch>
        </p:blipFill>
        <p:spPr>
          <a:xfrm>
            <a:off x="1569422" y="8874438"/>
            <a:ext cx="1234489" cy="638098"/>
          </a:xfrm>
          <a:prstGeom prst="rect">
            <a:avLst/>
          </a:prstGeom>
          <a:ln w="12700">
            <a:miter lim="400000"/>
          </a:ln>
        </p:spPr>
      </p:pic>
      <p:pic>
        <p:nvPicPr>
          <p:cNvPr id="209" name="Bild" descr="Bild"/>
          <p:cNvPicPr>
            <a:picLocks noChangeAspect="1"/>
          </p:cNvPicPr>
          <p:nvPr/>
        </p:nvPicPr>
        <p:blipFill>
          <a:blip r:embed="rId32"/>
          <a:stretch>
            <a:fillRect/>
          </a:stretch>
        </p:blipFill>
        <p:spPr>
          <a:xfrm>
            <a:off x="4190466" y="8874438"/>
            <a:ext cx="2427272" cy="638098"/>
          </a:xfrm>
          <a:prstGeom prst="rect">
            <a:avLst/>
          </a:prstGeom>
          <a:ln w="12700">
            <a:miter lim="400000"/>
          </a:ln>
        </p:spPr>
      </p:pic>
      <p:pic>
        <p:nvPicPr>
          <p:cNvPr id="210" name="Bild" descr="Bild"/>
          <p:cNvPicPr>
            <a:picLocks noChangeAspect="1"/>
          </p:cNvPicPr>
          <p:nvPr/>
        </p:nvPicPr>
        <p:blipFill>
          <a:blip r:embed="rId33"/>
          <a:stretch>
            <a:fillRect/>
          </a:stretch>
        </p:blipFill>
        <p:spPr>
          <a:xfrm>
            <a:off x="7037159" y="3258479"/>
            <a:ext cx="1234490" cy="638098"/>
          </a:xfrm>
          <a:prstGeom prst="rect">
            <a:avLst/>
          </a:prstGeom>
          <a:ln w="12700">
            <a:miter lim="400000"/>
          </a:ln>
        </p:spPr>
      </p:pic>
      <p:pic>
        <p:nvPicPr>
          <p:cNvPr id="211" name="Bild" descr="Bild"/>
          <p:cNvPicPr>
            <a:picLocks noChangeAspect="1"/>
          </p:cNvPicPr>
          <p:nvPr/>
        </p:nvPicPr>
        <p:blipFill>
          <a:blip r:embed="rId34"/>
          <a:stretch>
            <a:fillRect/>
          </a:stretch>
        </p:blipFill>
        <p:spPr>
          <a:xfrm>
            <a:off x="8204774" y="3258479"/>
            <a:ext cx="638098" cy="638098"/>
          </a:xfrm>
          <a:prstGeom prst="rect">
            <a:avLst/>
          </a:prstGeom>
          <a:ln w="12700">
            <a:miter lim="400000"/>
          </a:ln>
        </p:spPr>
      </p:pic>
      <p:pic>
        <p:nvPicPr>
          <p:cNvPr id="212" name="Bild" descr="Bild"/>
          <p:cNvPicPr>
            <a:picLocks noChangeAspect="1"/>
          </p:cNvPicPr>
          <p:nvPr/>
        </p:nvPicPr>
        <p:blipFill>
          <a:blip r:embed="rId35"/>
          <a:stretch>
            <a:fillRect/>
          </a:stretch>
        </p:blipFill>
        <p:spPr>
          <a:xfrm>
            <a:off x="8936188" y="3261880"/>
            <a:ext cx="1804079" cy="628757"/>
          </a:xfrm>
          <a:prstGeom prst="rect">
            <a:avLst/>
          </a:prstGeom>
          <a:ln w="12700">
            <a:miter lim="400000"/>
          </a:ln>
        </p:spPr>
      </p:pic>
      <p:pic>
        <p:nvPicPr>
          <p:cNvPr id="213" name="Bild" descr="Bild"/>
          <p:cNvPicPr>
            <a:picLocks noChangeAspect="1"/>
          </p:cNvPicPr>
          <p:nvPr/>
        </p:nvPicPr>
        <p:blipFill>
          <a:blip r:embed="rId36"/>
          <a:stretch>
            <a:fillRect/>
          </a:stretch>
        </p:blipFill>
        <p:spPr>
          <a:xfrm>
            <a:off x="10832042" y="3261880"/>
            <a:ext cx="1216418" cy="628757"/>
          </a:xfrm>
          <a:prstGeom prst="rect">
            <a:avLst/>
          </a:prstGeom>
          <a:ln w="12700">
            <a:miter lim="400000"/>
          </a:ln>
        </p:spPr>
      </p:pic>
      <p:pic>
        <p:nvPicPr>
          <p:cNvPr id="214" name="Bild" descr="Bild"/>
          <p:cNvPicPr>
            <a:picLocks noChangeAspect="1"/>
          </p:cNvPicPr>
          <p:nvPr/>
        </p:nvPicPr>
        <p:blipFill>
          <a:blip r:embed="rId37"/>
          <a:stretch>
            <a:fillRect/>
          </a:stretch>
        </p:blipFill>
        <p:spPr>
          <a:xfrm>
            <a:off x="8122682" y="5980932"/>
            <a:ext cx="231054" cy="233135"/>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0" name="Auf der Autofahrt"/>
          <p:cNvSpPr txBox="1">
            <a:spLocks noGrp="1"/>
          </p:cNvSpPr>
          <p:nvPr>
            <p:ph type="title"/>
          </p:nvPr>
        </p:nvSpPr>
        <p:spPr>
          <a:xfrm>
            <a:off x="143144" y="3190"/>
            <a:ext cx="12783636" cy="1088282"/>
          </a:xfrm>
          <a:prstGeom prst="rect">
            <a:avLst/>
          </a:prstGeom>
        </p:spPr>
        <p:txBody>
          <a:bodyPr/>
          <a:lstStyle>
            <a:lvl1pPr algn="l">
              <a:defRPr sz="3200">
                <a:latin typeface="ABeZeh"/>
                <a:ea typeface="ABeZeh"/>
                <a:cs typeface="ABeZeh"/>
                <a:sym typeface="ABeZeh"/>
              </a:defRPr>
            </a:lvl1pPr>
          </a:lstStyle>
          <a:p>
            <a:r>
              <a:t>Auf der Autofahrt</a:t>
            </a:r>
          </a:p>
        </p:txBody>
      </p:sp>
      <p:sp>
        <p:nvSpPr>
          <p:cNvPr id="2221" name="Rechteck"/>
          <p:cNvSpPr/>
          <p:nvPr/>
        </p:nvSpPr>
        <p:spPr>
          <a:xfrm>
            <a:off x="143345" y="1026739"/>
            <a:ext cx="6708901"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222" name="Rechteck"/>
          <p:cNvSpPr/>
          <p:nvPr/>
        </p:nvSpPr>
        <p:spPr>
          <a:xfrm>
            <a:off x="6952804" y="1026739"/>
            <a:ext cx="6708901"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223" name="Wann sind wir da?"/>
          <p:cNvSpPr txBox="1"/>
          <p:nvPr/>
        </p:nvSpPr>
        <p:spPr>
          <a:xfrm>
            <a:off x="284241" y="10407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sind wir da?</a:t>
            </a:r>
          </a:p>
        </p:txBody>
      </p:sp>
      <p:sp>
        <p:nvSpPr>
          <p:cNvPr id="2224" name="Wo sind wir jetzt?"/>
          <p:cNvSpPr txBox="1"/>
          <p:nvPr/>
        </p:nvSpPr>
        <p:spPr>
          <a:xfrm>
            <a:off x="268323" y="199543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sind wir jetzt?</a:t>
            </a:r>
          </a:p>
        </p:txBody>
      </p:sp>
      <p:sp>
        <p:nvSpPr>
          <p:cNvPr id="2225" name="Warum stehen wir?"/>
          <p:cNvSpPr txBox="1"/>
          <p:nvPr/>
        </p:nvSpPr>
        <p:spPr>
          <a:xfrm>
            <a:off x="284241" y="295013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Warum stehen wir?</a:t>
            </a:r>
          </a:p>
        </p:txBody>
      </p:sp>
      <p:sp>
        <p:nvSpPr>
          <p:cNvPr id="2226" name="Wann geht es weiter?"/>
          <p:cNvSpPr txBox="1"/>
          <p:nvPr/>
        </p:nvSpPr>
        <p:spPr>
          <a:xfrm>
            <a:off x="276425" y="38748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geht es weiter?</a:t>
            </a:r>
          </a:p>
        </p:txBody>
      </p:sp>
      <p:sp>
        <p:nvSpPr>
          <p:cNvPr id="2227" name="Wie lang dauert es?"/>
          <p:cNvSpPr txBox="1"/>
          <p:nvPr/>
        </p:nvSpPr>
        <p:spPr>
          <a:xfrm>
            <a:off x="292343" y="482956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lang dauert es?</a:t>
            </a:r>
          </a:p>
        </p:txBody>
      </p:sp>
      <p:sp>
        <p:nvSpPr>
          <p:cNvPr id="2228" name="Ist das kaputt?"/>
          <p:cNvSpPr txBox="1"/>
          <p:nvPr/>
        </p:nvSpPr>
        <p:spPr>
          <a:xfrm>
            <a:off x="280476" y="57751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Ist das kaputt?</a:t>
            </a:r>
          </a:p>
        </p:txBody>
      </p:sp>
      <p:sp>
        <p:nvSpPr>
          <p:cNvPr id="2229" name="Kann man das reparieren?"/>
          <p:cNvSpPr txBox="1"/>
          <p:nvPr/>
        </p:nvSpPr>
        <p:spPr>
          <a:xfrm>
            <a:off x="296394" y="66790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Kann man das reparieren?</a:t>
            </a:r>
          </a:p>
        </p:txBody>
      </p:sp>
      <p:sp>
        <p:nvSpPr>
          <p:cNvPr id="2230" name="Können die helfen?"/>
          <p:cNvSpPr txBox="1"/>
          <p:nvPr/>
        </p:nvSpPr>
        <p:spPr>
          <a:xfrm>
            <a:off x="288578" y="76038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Können die helfen?</a:t>
            </a:r>
          </a:p>
        </p:txBody>
      </p:sp>
      <p:sp>
        <p:nvSpPr>
          <p:cNvPr id="2231" name="Bekomme ich etwas Leckeres?"/>
          <p:cNvSpPr txBox="1"/>
          <p:nvPr/>
        </p:nvSpPr>
        <p:spPr>
          <a:xfrm>
            <a:off x="304496" y="85584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Bekomme ich etwas Leckeres?</a:t>
            </a:r>
          </a:p>
        </p:txBody>
      </p:sp>
      <p:sp>
        <p:nvSpPr>
          <p:cNvPr id="2232" name="Bitte anhalten."/>
          <p:cNvSpPr txBox="1"/>
          <p:nvPr/>
        </p:nvSpPr>
        <p:spPr>
          <a:xfrm>
            <a:off x="7078080" y="10396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anhalten.</a:t>
            </a:r>
          </a:p>
        </p:txBody>
      </p:sp>
      <p:sp>
        <p:nvSpPr>
          <p:cNvPr id="2233" name="Bitte Musik anmachen!"/>
          <p:cNvSpPr txBox="1"/>
          <p:nvPr/>
        </p:nvSpPr>
        <p:spPr>
          <a:xfrm>
            <a:off x="7062162" y="200703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Musik anmachen!</a:t>
            </a:r>
          </a:p>
        </p:txBody>
      </p:sp>
      <p:sp>
        <p:nvSpPr>
          <p:cNvPr id="2234" name="Bitte lauter/leiser."/>
          <p:cNvSpPr txBox="1"/>
          <p:nvPr/>
        </p:nvSpPr>
        <p:spPr>
          <a:xfrm>
            <a:off x="7078080" y="296173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lauter/leiser.</a:t>
            </a:r>
          </a:p>
        </p:txBody>
      </p:sp>
      <p:sp>
        <p:nvSpPr>
          <p:cNvPr id="2235" name="Bitte wärmer/kälter."/>
          <p:cNvSpPr txBox="1"/>
          <p:nvPr/>
        </p:nvSpPr>
        <p:spPr>
          <a:xfrm>
            <a:off x="7070264" y="38864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wärmer/kälter.</a:t>
            </a:r>
          </a:p>
        </p:txBody>
      </p:sp>
      <p:sp>
        <p:nvSpPr>
          <p:cNvPr id="2236" name="Bitte Fenster auf/zu."/>
          <p:cNvSpPr txBox="1"/>
          <p:nvPr/>
        </p:nvSpPr>
        <p:spPr>
          <a:xfrm>
            <a:off x="7086182" y="484116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Fenster auf/zu.</a:t>
            </a:r>
          </a:p>
        </p:txBody>
      </p:sp>
      <p:sp>
        <p:nvSpPr>
          <p:cNvPr id="2237" name="Bitte langsamer/schneller fahren."/>
          <p:cNvSpPr txBox="1"/>
          <p:nvPr/>
        </p:nvSpPr>
        <p:spPr>
          <a:xfrm>
            <a:off x="7074315" y="57359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langsamer/schneller fahren.</a:t>
            </a:r>
          </a:p>
        </p:txBody>
      </p:sp>
      <p:sp>
        <p:nvSpPr>
          <p:cNvPr id="2238"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239" name="Um etwas bitten"/>
          <p:cNvSpPr txBox="1"/>
          <p:nvPr/>
        </p:nvSpPr>
        <p:spPr>
          <a:xfrm>
            <a:off x="11724820"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2240" name="Bild" descr="Bild"/>
          <p:cNvPicPr>
            <a:picLocks noChangeAspect="1"/>
          </p:cNvPicPr>
          <p:nvPr/>
        </p:nvPicPr>
        <p:blipFill>
          <a:blip r:embed="rId2"/>
          <a:stretch>
            <a:fillRect/>
          </a:stretch>
        </p:blipFill>
        <p:spPr>
          <a:xfrm>
            <a:off x="12668722" y="146513"/>
            <a:ext cx="953226" cy="795255"/>
          </a:xfrm>
          <a:prstGeom prst="rect">
            <a:avLst/>
          </a:prstGeom>
          <a:ln w="12700">
            <a:miter lim="400000"/>
          </a:ln>
        </p:spPr>
      </p:pic>
      <p:pic>
        <p:nvPicPr>
          <p:cNvPr id="2241" name="Bild" descr="Bild"/>
          <p:cNvPicPr>
            <a:picLocks noChangeAspect="1"/>
          </p:cNvPicPr>
          <p:nvPr/>
        </p:nvPicPr>
        <p:blipFill>
          <a:blip r:embed="rId3"/>
          <a:stretch>
            <a:fillRect/>
          </a:stretch>
        </p:blipFill>
        <p:spPr>
          <a:xfrm>
            <a:off x="264986" y="1349851"/>
            <a:ext cx="1234489" cy="638098"/>
          </a:xfrm>
          <a:prstGeom prst="rect">
            <a:avLst/>
          </a:prstGeom>
          <a:ln w="12700">
            <a:miter lim="400000"/>
          </a:ln>
        </p:spPr>
      </p:pic>
      <p:pic>
        <p:nvPicPr>
          <p:cNvPr id="2242" name="Bild" descr="Bild"/>
          <p:cNvPicPr>
            <a:picLocks noChangeAspect="1"/>
          </p:cNvPicPr>
          <p:nvPr/>
        </p:nvPicPr>
        <p:blipFill>
          <a:blip r:embed="rId4"/>
          <a:stretch>
            <a:fillRect/>
          </a:stretch>
        </p:blipFill>
        <p:spPr>
          <a:xfrm>
            <a:off x="1589288" y="1348894"/>
            <a:ext cx="1238192" cy="640012"/>
          </a:xfrm>
          <a:prstGeom prst="rect">
            <a:avLst/>
          </a:prstGeom>
          <a:ln w="12700">
            <a:miter lim="400000"/>
          </a:ln>
        </p:spPr>
      </p:pic>
      <p:pic>
        <p:nvPicPr>
          <p:cNvPr id="2243" name="IMG_3784.png" descr="IMG_3784.png"/>
          <p:cNvPicPr>
            <a:picLocks noChangeAspect="1"/>
          </p:cNvPicPr>
          <p:nvPr/>
        </p:nvPicPr>
        <p:blipFill>
          <a:blip r:embed="rId5"/>
          <a:stretch>
            <a:fillRect/>
          </a:stretch>
        </p:blipFill>
        <p:spPr>
          <a:xfrm>
            <a:off x="2081013" y="1315413"/>
            <a:ext cx="172106" cy="172107"/>
          </a:xfrm>
          <a:prstGeom prst="rect">
            <a:avLst/>
          </a:prstGeom>
          <a:ln w="12700">
            <a:miter lim="400000"/>
          </a:ln>
        </p:spPr>
      </p:pic>
      <p:pic>
        <p:nvPicPr>
          <p:cNvPr id="2244" name="Bild" descr="Bild"/>
          <p:cNvPicPr>
            <a:picLocks noChangeAspect="1"/>
          </p:cNvPicPr>
          <p:nvPr/>
        </p:nvPicPr>
        <p:blipFill>
          <a:blip r:embed="rId6"/>
          <a:stretch>
            <a:fillRect/>
          </a:stretch>
        </p:blipFill>
        <p:spPr>
          <a:xfrm>
            <a:off x="2893848" y="1347118"/>
            <a:ext cx="640013" cy="640012"/>
          </a:xfrm>
          <a:prstGeom prst="rect">
            <a:avLst/>
          </a:prstGeom>
          <a:ln w="12700">
            <a:miter lim="400000"/>
          </a:ln>
        </p:spPr>
      </p:pic>
      <p:pic>
        <p:nvPicPr>
          <p:cNvPr id="2245" name="Bild" descr="Bild"/>
          <p:cNvPicPr>
            <a:picLocks noChangeAspect="1"/>
          </p:cNvPicPr>
          <p:nvPr/>
        </p:nvPicPr>
        <p:blipFill>
          <a:blip r:embed="rId7"/>
          <a:stretch>
            <a:fillRect/>
          </a:stretch>
        </p:blipFill>
        <p:spPr>
          <a:xfrm>
            <a:off x="3600229" y="1349032"/>
            <a:ext cx="1234489" cy="638098"/>
          </a:xfrm>
          <a:prstGeom prst="rect">
            <a:avLst/>
          </a:prstGeom>
          <a:ln w="12700">
            <a:miter lim="400000"/>
          </a:ln>
        </p:spPr>
      </p:pic>
      <p:pic>
        <p:nvPicPr>
          <p:cNvPr id="2246" name="Bild" descr="Bild"/>
          <p:cNvPicPr>
            <a:picLocks noChangeAspect="1"/>
          </p:cNvPicPr>
          <p:nvPr/>
        </p:nvPicPr>
        <p:blipFill>
          <a:blip r:embed="rId8"/>
          <a:stretch>
            <a:fillRect/>
          </a:stretch>
        </p:blipFill>
        <p:spPr>
          <a:xfrm>
            <a:off x="264986" y="2290433"/>
            <a:ext cx="1234489" cy="638098"/>
          </a:xfrm>
          <a:prstGeom prst="rect">
            <a:avLst/>
          </a:prstGeom>
          <a:ln w="12700">
            <a:miter lim="400000"/>
          </a:ln>
        </p:spPr>
      </p:pic>
      <p:pic>
        <p:nvPicPr>
          <p:cNvPr id="2247" name="Bild" descr="Bild"/>
          <p:cNvPicPr>
            <a:picLocks noChangeAspect="1"/>
          </p:cNvPicPr>
          <p:nvPr/>
        </p:nvPicPr>
        <p:blipFill>
          <a:blip r:embed="rId4"/>
          <a:stretch>
            <a:fillRect/>
          </a:stretch>
        </p:blipFill>
        <p:spPr>
          <a:xfrm>
            <a:off x="1589288" y="2290434"/>
            <a:ext cx="1238192" cy="640012"/>
          </a:xfrm>
          <a:prstGeom prst="rect">
            <a:avLst/>
          </a:prstGeom>
          <a:ln w="12700">
            <a:miter lim="400000"/>
          </a:ln>
        </p:spPr>
      </p:pic>
      <p:pic>
        <p:nvPicPr>
          <p:cNvPr id="2248" name="IMG_3784.png" descr="IMG_3784.png"/>
          <p:cNvPicPr>
            <a:picLocks noChangeAspect="1"/>
          </p:cNvPicPr>
          <p:nvPr/>
        </p:nvPicPr>
        <p:blipFill>
          <a:blip r:embed="rId5"/>
          <a:stretch>
            <a:fillRect/>
          </a:stretch>
        </p:blipFill>
        <p:spPr>
          <a:xfrm>
            <a:off x="2081013" y="2265034"/>
            <a:ext cx="172106" cy="172106"/>
          </a:xfrm>
          <a:prstGeom prst="rect">
            <a:avLst/>
          </a:prstGeom>
          <a:ln w="12700">
            <a:miter lim="400000"/>
          </a:ln>
        </p:spPr>
      </p:pic>
      <p:pic>
        <p:nvPicPr>
          <p:cNvPr id="2249" name="Bild" descr="Bild"/>
          <p:cNvPicPr>
            <a:picLocks noChangeAspect="1"/>
          </p:cNvPicPr>
          <p:nvPr/>
        </p:nvPicPr>
        <p:blipFill>
          <a:blip r:embed="rId6"/>
          <a:stretch>
            <a:fillRect/>
          </a:stretch>
        </p:blipFill>
        <p:spPr>
          <a:xfrm>
            <a:off x="2893848" y="2289476"/>
            <a:ext cx="640013" cy="640013"/>
          </a:xfrm>
          <a:prstGeom prst="rect">
            <a:avLst/>
          </a:prstGeom>
          <a:ln w="12700">
            <a:miter lim="400000"/>
          </a:ln>
        </p:spPr>
      </p:pic>
      <p:pic>
        <p:nvPicPr>
          <p:cNvPr id="2250" name="Bild" descr="Bild"/>
          <p:cNvPicPr>
            <a:picLocks noChangeAspect="1"/>
          </p:cNvPicPr>
          <p:nvPr/>
        </p:nvPicPr>
        <p:blipFill>
          <a:blip r:embed="rId9"/>
          <a:stretch>
            <a:fillRect/>
          </a:stretch>
        </p:blipFill>
        <p:spPr>
          <a:xfrm>
            <a:off x="3598377" y="2286836"/>
            <a:ext cx="1238193" cy="640013"/>
          </a:xfrm>
          <a:prstGeom prst="rect">
            <a:avLst/>
          </a:prstGeom>
          <a:ln w="12700">
            <a:miter lim="400000"/>
          </a:ln>
        </p:spPr>
      </p:pic>
      <p:pic>
        <p:nvPicPr>
          <p:cNvPr id="2251" name="Bild" descr="Bild"/>
          <p:cNvPicPr>
            <a:picLocks noChangeAspect="1"/>
          </p:cNvPicPr>
          <p:nvPr/>
        </p:nvPicPr>
        <p:blipFill>
          <a:blip r:embed="rId10"/>
          <a:stretch>
            <a:fillRect/>
          </a:stretch>
        </p:blipFill>
        <p:spPr>
          <a:xfrm>
            <a:off x="261839" y="3256928"/>
            <a:ext cx="1240783" cy="641351"/>
          </a:xfrm>
          <a:prstGeom prst="rect">
            <a:avLst/>
          </a:prstGeom>
          <a:ln w="12700">
            <a:miter lim="400000"/>
          </a:ln>
        </p:spPr>
      </p:pic>
      <p:pic>
        <p:nvPicPr>
          <p:cNvPr id="2252" name="Bild" descr="Bild"/>
          <p:cNvPicPr>
            <a:picLocks noChangeAspect="1"/>
          </p:cNvPicPr>
          <p:nvPr/>
        </p:nvPicPr>
        <p:blipFill>
          <a:blip r:embed="rId11"/>
          <a:stretch>
            <a:fillRect/>
          </a:stretch>
        </p:blipFill>
        <p:spPr>
          <a:xfrm>
            <a:off x="1608247" y="3255301"/>
            <a:ext cx="1240783" cy="641351"/>
          </a:xfrm>
          <a:prstGeom prst="rect">
            <a:avLst/>
          </a:prstGeom>
          <a:ln w="12700">
            <a:miter lim="400000"/>
          </a:ln>
        </p:spPr>
      </p:pic>
      <p:pic>
        <p:nvPicPr>
          <p:cNvPr id="2253" name="Bild" descr="Bild"/>
          <p:cNvPicPr>
            <a:picLocks noChangeAspect="1"/>
          </p:cNvPicPr>
          <p:nvPr/>
        </p:nvPicPr>
        <p:blipFill>
          <a:blip r:embed="rId6"/>
          <a:stretch>
            <a:fillRect/>
          </a:stretch>
        </p:blipFill>
        <p:spPr>
          <a:xfrm>
            <a:off x="2919248" y="3256640"/>
            <a:ext cx="640013" cy="640012"/>
          </a:xfrm>
          <a:prstGeom prst="rect">
            <a:avLst/>
          </a:prstGeom>
          <a:ln w="12700">
            <a:miter lim="400000"/>
          </a:ln>
        </p:spPr>
      </p:pic>
      <p:pic>
        <p:nvPicPr>
          <p:cNvPr id="2254" name="Bild" descr="Bild"/>
          <p:cNvPicPr>
            <a:picLocks noChangeAspect="1"/>
          </p:cNvPicPr>
          <p:nvPr/>
        </p:nvPicPr>
        <p:blipFill>
          <a:blip r:embed="rId3"/>
          <a:stretch>
            <a:fillRect/>
          </a:stretch>
        </p:blipFill>
        <p:spPr>
          <a:xfrm>
            <a:off x="264986" y="4183299"/>
            <a:ext cx="1234489" cy="638098"/>
          </a:xfrm>
          <a:prstGeom prst="rect">
            <a:avLst/>
          </a:prstGeom>
          <a:ln w="12700">
            <a:miter lim="400000"/>
          </a:ln>
        </p:spPr>
      </p:pic>
      <p:pic>
        <p:nvPicPr>
          <p:cNvPr id="2255" name="Bild" descr="Bild"/>
          <p:cNvPicPr>
            <a:picLocks noChangeAspect="1"/>
          </p:cNvPicPr>
          <p:nvPr/>
        </p:nvPicPr>
        <p:blipFill>
          <a:blip r:embed="rId12"/>
          <a:stretch>
            <a:fillRect/>
          </a:stretch>
        </p:blipFill>
        <p:spPr>
          <a:xfrm>
            <a:off x="1583381" y="4183298"/>
            <a:ext cx="638099" cy="638099"/>
          </a:xfrm>
          <a:prstGeom prst="rect">
            <a:avLst/>
          </a:prstGeom>
          <a:ln w="12700">
            <a:miter lim="400000"/>
          </a:ln>
        </p:spPr>
      </p:pic>
      <p:pic>
        <p:nvPicPr>
          <p:cNvPr id="2256" name="Bild" descr="Bild"/>
          <p:cNvPicPr>
            <a:picLocks noChangeAspect="1"/>
          </p:cNvPicPr>
          <p:nvPr/>
        </p:nvPicPr>
        <p:blipFill>
          <a:blip r:embed="rId13"/>
          <a:stretch>
            <a:fillRect/>
          </a:stretch>
        </p:blipFill>
        <p:spPr>
          <a:xfrm>
            <a:off x="2177687" y="4188677"/>
            <a:ext cx="641351" cy="641351"/>
          </a:xfrm>
          <a:prstGeom prst="rect">
            <a:avLst/>
          </a:prstGeom>
          <a:ln w="12700">
            <a:miter lim="400000"/>
          </a:ln>
        </p:spPr>
      </p:pic>
      <p:pic>
        <p:nvPicPr>
          <p:cNvPr id="2257" name="IMG_3784.png" descr="IMG_3784.png"/>
          <p:cNvPicPr>
            <a:picLocks noChangeAspect="1"/>
          </p:cNvPicPr>
          <p:nvPr/>
        </p:nvPicPr>
        <p:blipFill>
          <a:blip r:embed="rId5"/>
          <a:stretch>
            <a:fillRect/>
          </a:stretch>
        </p:blipFill>
        <p:spPr>
          <a:xfrm>
            <a:off x="2105033" y="4175127"/>
            <a:ext cx="172106" cy="172106"/>
          </a:xfrm>
          <a:prstGeom prst="rect">
            <a:avLst/>
          </a:prstGeom>
          <a:ln w="12700">
            <a:miter lim="400000"/>
          </a:ln>
        </p:spPr>
      </p:pic>
      <p:pic>
        <p:nvPicPr>
          <p:cNvPr id="2258" name="Bild" descr="Bild"/>
          <p:cNvPicPr>
            <a:picLocks noChangeAspect="1"/>
          </p:cNvPicPr>
          <p:nvPr/>
        </p:nvPicPr>
        <p:blipFill>
          <a:blip r:embed="rId12"/>
          <a:stretch>
            <a:fillRect/>
          </a:stretch>
        </p:blipFill>
        <p:spPr>
          <a:xfrm>
            <a:off x="2894806" y="4188677"/>
            <a:ext cx="638098" cy="638098"/>
          </a:xfrm>
          <a:prstGeom prst="rect">
            <a:avLst/>
          </a:prstGeom>
          <a:ln w="12700">
            <a:miter lim="400000"/>
          </a:ln>
        </p:spPr>
      </p:pic>
      <p:pic>
        <p:nvPicPr>
          <p:cNvPr id="2259" name="Bild" descr="Bild"/>
          <p:cNvPicPr>
            <a:picLocks noChangeAspect="1"/>
          </p:cNvPicPr>
          <p:nvPr/>
        </p:nvPicPr>
        <p:blipFill>
          <a:blip r:embed="rId14"/>
          <a:stretch>
            <a:fillRect/>
          </a:stretch>
        </p:blipFill>
        <p:spPr>
          <a:xfrm>
            <a:off x="3600229" y="4181672"/>
            <a:ext cx="1240783" cy="641351"/>
          </a:xfrm>
          <a:prstGeom prst="rect">
            <a:avLst/>
          </a:prstGeom>
          <a:ln w="12700">
            <a:miter lim="400000"/>
          </a:ln>
        </p:spPr>
      </p:pic>
      <p:pic>
        <p:nvPicPr>
          <p:cNvPr id="2260" name="Bild" descr="Bild"/>
          <p:cNvPicPr>
            <a:picLocks noChangeAspect="1"/>
          </p:cNvPicPr>
          <p:nvPr/>
        </p:nvPicPr>
        <p:blipFill>
          <a:blip r:embed="rId15"/>
          <a:stretch>
            <a:fillRect/>
          </a:stretch>
        </p:blipFill>
        <p:spPr>
          <a:xfrm>
            <a:off x="264986" y="5159767"/>
            <a:ext cx="1234489" cy="638099"/>
          </a:xfrm>
          <a:prstGeom prst="rect">
            <a:avLst/>
          </a:prstGeom>
          <a:ln w="12700">
            <a:miter lim="400000"/>
          </a:ln>
        </p:spPr>
      </p:pic>
      <p:pic>
        <p:nvPicPr>
          <p:cNvPr id="2261" name="Bild" descr="Bild"/>
          <p:cNvPicPr>
            <a:picLocks noChangeAspect="1"/>
          </p:cNvPicPr>
          <p:nvPr/>
        </p:nvPicPr>
        <p:blipFill>
          <a:blip r:embed="rId16"/>
          <a:stretch>
            <a:fillRect/>
          </a:stretch>
        </p:blipFill>
        <p:spPr>
          <a:xfrm>
            <a:off x="1595622" y="5161043"/>
            <a:ext cx="1830881" cy="638098"/>
          </a:xfrm>
          <a:prstGeom prst="rect">
            <a:avLst/>
          </a:prstGeom>
          <a:ln w="12700">
            <a:miter lim="400000"/>
          </a:ln>
        </p:spPr>
      </p:pic>
      <p:pic>
        <p:nvPicPr>
          <p:cNvPr id="2262" name="Bild" descr="Bild"/>
          <p:cNvPicPr>
            <a:picLocks noChangeAspect="1"/>
          </p:cNvPicPr>
          <p:nvPr/>
        </p:nvPicPr>
        <p:blipFill>
          <a:blip r:embed="rId17"/>
          <a:stretch>
            <a:fillRect/>
          </a:stretch>
        </p:blipFill>
        <p:spPr>
          <a:xfrm>
            <a:off x="3522650" y="5156515"/>
            <a:ext cx="1840214" cy="641351"/>
          </a:xfrm>
          <a:prstGeom prst="rect">
            <a:avLst/>
          </a:prstGeom>
          <a:ln w="12700">
            <a:miter lim="400000"/>
          </a:ln>
        </p:spPr>
      </p:pic>
      <p:pic>
        <p:nvPicPr>
          <p:cNvPr id="2263" name="Bild" descr="Bild"/>
          <p:cNvPicPr>
            <a:picLocks noChangeAspect="1"/>
          </p:cNvPicPr>
          <p:nvPr/>
        </p:nvPicPr>
        <p:blipFill>
          <a:blip r:embed="rId18"/>
          <a:stretch>
            <a:fillRect/>
          </a:stretch>
        </p:blipFill>
        <p:spPr>
          <a:xfrm>
            <a:off x="5303172" y="5159416"/>
            <a:ext cx="641351" cy="641351"/>
          </a:xfrm>
          <a:prstGeom prst="rect">
            <a:avLst/>
          </a:prstGeom>
          <a:ln w="12700">
            <a:miter lim="400000"/>
          </a:ln>
        </p:spPr>
      </p:pic>
      <p:pic>
        <p:nvPicPr>
          <p:cNvPr id="2264" name="Bild" descr="Bild"/>
          <p:cNvPicPr>
            <a:picLocks noChangeAspect="1"/>
          </p:cNvPicPr>
          <p:nvPr/>
        </p:nvPicPr>
        <p:blipFill>
          <a:blip r:embed="rId12"/>
          <a:stretch>
            <a:fillRect/>
          </a:stretch>
        </p:blipFill>
        <p:spPr>
          <a:xfrm>
            <a:off x="6031432" y="5160112"/>
            <a:ext cx="641351" cy="641351"/>
          </a:xfrm>
          <a:prstGeom prst="rect">
            <a:avLst/>
          </a:prstGeom>
          <a:ln w="12700">
            <a:miter lim="400000"/>
          </a:ln>
        </p:spPr>
      </p:pic>
      <p:pic>
        <p:nvPicPr>
          <p:cNvPr id="2265" name="Bild" descr="Bild"/>
          <p:cNvPicPr>
            <a:picLocks noChangeAspect="1"/>
          </p:cNvPicPr>
          <p:nvPr/>
        </p:nvPicPr>
        <p:blipFill>
          <a:blip r:embed="rId12"/>
          <a:stretch>
            <a:fillRect/>
          </a:stretch>
        </p:blipFill>
        <p:spPr>
          <a:xfrm>
            <a:off x="299180" y="6061109"/>
            <a:ext cx="641351" cy="641351"/>
          </a:xfrm>
          <a:prstGeom prst="rect">
            <a:avLst/>
          </a:prstGeom>
          <a:ln w="12700">
            <a:miter lim="400000"/>
          </a:ln>
        </p:spPr>
      </p:pic>
      <p:pic>
        <p:nvPicPr>
          <p:cNvPr id="2266" name="Bild" descr="Bild"/>
          <p:cNvPicPr>
            <a:picLocks noChangeAspect="1"/>
          </p:cNvPicPr>
          <p:nvPr/>
        </p:nvPicPr>
        <p:blipFill>
          <a:blip r:embed="rId19"/>
          <a:stretch>
            <a:fillRect/>
          </a:stretch>
        </p:blipFill>
        <p:spPr>
          <a:xfrm>
            <a:off x="895852" y="6059482"/>
            <a:ext cx="641351" cy="641351"/>
          </a:xfrm>
          <a:prstGeom prst="rect">
            <a:avLst/>
          </a:prstGeom>
          <a:ln w="12700">
            <a:miter lim="400000"/>
          </a:ln>
        </p:spPr>
      </p:pic>
      <p:pic>
        <p:nvPicPr>
          <p:cNvPr id="2267" name="Bild" descr="Bild"/>
          <p:cNvPicPr>
            <a:picLocks noChangeAspect="1"/>
          </p:cNvPicPr>
          <p:nvPr/>
        </p:nvPicPr>
        <p:blipFill>
          <a:blip r:embed="rId20"/>
          <a:stretch>
            <a:fillRect/>
          </a:stretch>
        </p:blipFill>
        <p:spPr>
          <a:xfrm>
            <a:off x="1596081" y="6062735"/>
            <a:ext cx="638099" cy="638098"/>
          </a:xfrm>
          <a:prstGeom prst="rect">
            <a:avLst/>
          </a:prstGeom>
          <a:ln w="12700">
            <a:miter lim="400000"/>
          </a:ln>
        </p:spPr>
      </p:pic>
      <p:pic>
        <p:nvPicPr>
          <p:cNvPr id="2268" name="Bild" descr="Bild"/>
          <p:cNvPicPr>
            <a:picLocks noChangeAspect="1"/>
          </p:cNvPicPr>
          <p:nvPr/>
        </p:nvPicPr>
        <p:blipFill>
          <a:blip r:embed="rId21"/>
          <a:stretch>
            <a:fillRect/>
          </a:stretch>
        </p:blipFill>
        <p:spPr>
          <a:xfrm>
            <a:off x="2177687" y="6061109"/>
            <a:ext cx="641351" cy="641351"/>
          </a:xfrm>
          <a:prstGeom prst="rect">
            <a:avLst/>
          </a:prstGeom>
          <a:ln w="12700">
            <a:miter lim="400000"/>
          </a:ln>
        </p:spPr>
      </p:pic>
      <p:pic>
        <p:nvPicPr>
          <p:cNvPr id="2269" name="Bild" descr="Bild"/>
          <p:cNvPicPr>
            <a:picLocks noChangeAspect="1"/>
          </p:cNvPicPr>
          <p:nvPr/>
        </p:nvPicPr>
        <p:blipFill>
          <a:blip r:embed="rId22"/>
          <a:stretch>
            <a:fillRect/>
          </a:stretch>
        </p:blipFill>
        <p:spPr>
          <a:xfrm>
            <a:off x="2878348" y="6061109"/>
            <a:ext cx="1240783" cy="641351"/>
          </a:xfrm>
          <a:prstGeom prst="rect">
            <a:avLst/>
          </a:prstGeom>
          <a:ln w="12700">
            <a:miter lim="400000"/>
          </a:ln>
        </p:spPr>
      </p:pic>
      <p:pic>
        <p:nvPicPr>
          <p:cNvPr id="2270" name="Bild" descr="Bild"/>
          <p:cNvPicPr>
            <a:picLocks noChangeAspect="1"/>
          </p:cNvPicPr>
          <p:nvPr/>
        </p:nvPicPr>
        <p:blipFill>
          <a:blip r:embed="rId23"/>
          <a:stretch>
            <a:fillRect/>
          </a:stretch>
        </p:blipFill>
        <p:spPr>
          <a:xfrm>
            <a:off x="287716" y="6995365"/>
            <a:ext cx="1240783" cy="641351"/>
          </a:xfrm>
          <a:prstGeom prst="rect">
            <a:avLst/>
          </a:prstGeom>
          <a:ln w="12700">
            <a:miter lim="400000"/>
          </a:ln>
        </p:spPr>
      </p:pic>
      <p:pic>
        <p:nvPicPr>
          <p:cNvPr id="2271" name="IMG_3784.png" descr="IMG_3784.png"/>
          <p:cNvPicPr>
            <a:picLocks noChangeAspect="1"/>
          </p:cNvPicPr>
          <p:nvPr/>
        </p:nvPicPr>
        <p:blipFill>
          <a:blip r:embed="rId5"/>
          <a:stretch>
            <a:fillRect/>
          </a:stretch>
        </p:blipFill>
        <p:spPr>
          <a:xfrm>
            <a:off x="822054" y="6969235"/>
            <a:ext cx="172107" cy="172107"/>
          </a:xfrm>
          <a:prstGeom prst="rect">
            <a:avLst/>
          </a:prstGeom>
          <a:ln w="12700">
            <a:miter lim="400000"/>
          </a:ln>
        </p:spPr>
      </p:pic>
      <p:pic>
        <p:nvPicPr>
          <p:cNvPr id="2272" name="Bild" descr="Bild"/>
          <p:cNvPicPr>
            <a:picLocks noChangeAspect="1"/>
          </p:cNvPicPr>
          <p:nvPr/>
        </p:nvPicPr>
        <p:blipFill>
          <a:blip r:embed="rId24"/>
          <a:stretch>
            <a:fillRect/>
          </a:stretch>
        </p:blipFill>
        <p:spPr>
          <a:xfrm>
            <a:off x="1596095" y="7009255"/>
            <a:ext cx="1240782" cy="641351"/>
          </a:xfrm>
          <a:prstGeom prst="rect">
            <a:avLst/>
          </a:prstGeom>
          <a:ln w="12700">
            <a:miter lim="400000"/>
          </a:ln>
        </p:spPr>
      </p:pic>
      <p:pic>
        <p:nvPicPr>
          <p:cNvPr id="2273" name="Bild" descr="Bild"/>
          <p:cNvPicPr>
            <a:picLocks noChangeAspect="1"/>
          </p:cNvPicPr>
          <p:nvPr/>
        </p:nvPicPr>
        <p:blipFill>
          <a:blip r:embed="rId20"/>
          <a:stretch>
            <a:fillRect/>
          </a:stretch>
        </p:blipFill>
        <p:spPr>
          <a:xfrm>
            <a:off x="2907721" y="7009255"/>
            <a:ext cx="638098" cy="638098"/>
          </a:xfrm>
          <a:prstGeom prst="rect">
            <a:avLst/>
          </a:prstGeom>
          <a:ln w="12700">
            <a:miter lim="400000"/>
          </a:ln>
        </p:spPr>
      </p:pic>
      <p:pic>
        <p:nvPicPr>
          <p:cNvPr id="2274" name="Bild" descr="Bild"/>
          <p:cNvPicPr>
            <a:picLocks noChangeAspect="1"/>
          </p:cNvPicPr>
          <p:nvPr/>
        </p:nvPicPr>
        <p:blipFill>
          <a:blip r:embed="rId21"/>
          <a:stretch>
            <a:fillRect/>
          </a:stretch>
        </p:blipFill>
        <p:spPr>
          <a:xfrm>
            <a:off x="3501534" y="7000131"/>
            <a:ext cx="641351" cy="641351"/>
          </a:xfrm>
          <a:prstGeom prst="rect">
            <a:avLst/>
          </a:prstGeom>
          <a:ln w="12700">
            <a:miter lim="400000"/>
          </a:ln>
        </p:spPr>
      </p:pic>
      <p:pic>
        <p:nvPicPr>
          <p:cNvPr id="2275" name="Bild" descr="Bild"/>
          <p:cNvPicPr>
            <a:picLocks noChangeAspect="1"/>
          </p:cNvPicPr>
          <p:nvPr/>
        </p:nvPicPr>
        <p:blipFill>
          <a:blip r:embed="rId25"/>
          <a:stretch>
            <a:fillRect/>
          </a:stretch>
        </p:blipFill>
        <p:spPr>
          <a:xfrm>
            <a:off x="4210053" y="7009255"/>
            <a:ext cx="1840214" cy="641351"/>
          </a:xfrm>
          <a:prstGeom prst="rect">
            <a:avLst/>
          </a:prstGeom>
          <a:ln w="12700">
            <a:miter lim="400000"/>
          </a:ln>
        </p:spPr>
      </p:pic>
      <p:pic>
        <p:nvPicPr>
          <p:cNvPr id="2276" name="Bild" descr="Bild"/>
          <p:cNvPicPr>
            <a:picLocks noChangeAspect="1"/>
          </p:cNvPicPr>
          <p:nvPr/>
        </p:nvPicPr>
        <p:blipFill>
          <a:blip r:embed="rId26"/>
          <a:stretch>
            <a:fillRect/>
          </a:stretch>
        </p:blipFill>
        <p:spPr>
          <a:xfrm>
            <a:off x="290863" y="7933999"/>
            <a:ext cx="1234489" cy="638098"/>
          </a:xfrm>
          <a:prstGeom prst="rect">
            <a:avLst/>
          </a:prstGeom>
          <a:ln w="12700">
            <a:miter lim="400000"/>
          </a:ln>
        </p:spPr>
      </p:pic>
      <p:pic>
        <p:nvPicPr>
          <p:cNvPr id="2277" name="Bild" descr="Bild"/>
          <p:cNvPicPr>
            <a:picLocks noChangeAspect="1"/>
          </p:cNvPicPr>
          <p:nvPr/>
        </p:nvPicPr>
        <p:blipFill>
          <a:blip r:embed="rId20"/>
          <a:stretch>
            <a:fillRect/>
          </a:stretch>
        </p:blipFill>
        <p:spPr>
          <a:xfrm>
            <a:off x="1596081" y="7933999"/>
            <a:ext cx="638099" cy="638098"/>
          </a:xfrm>
          <a:prstGeom prst="rect">
            <a:avLst/>
          </a:prstGeom>
          <a:ln w="12700">
            <a:miter lim="400000"/>
          </a:ln>
        </p:spPr>
      </p:pic>
      <p:pic>
        <p:nvPicPr>
          <p:cNvPr id="2278" name="Bild" descr="Bild"/>
          <p:cNvPicPr>
            <a:picLocks noChangeAspect="1"/>
          </p:cNvPicPr>
          <p:nvPr/>
        </p:nvPicPr>
        <p:blipFill>
          <a:blip r:embed="rId27"/>
          <a:stretch>
            <a:fillRect/>
          </a:stretch>
        </p:blipFill>
        <p:spPr>
          <a:xfrm>
            <a:off x="2177687" y="7932373"/>
            <a:ext cx="641351" cy="641351"/>
          </a:xfrm>
          <a:prstGeom prst="rect">
            <a:avLst/>
          </a:prstGeom>
          <a:ln w="12700">
            <a:miter lim="400000"/>
          </a:ln>
        </p:spPr>
      </p:pic>
      <p:pic>
        <p:nvPicPr>
          <p:cNvPr id="2279" name="Bild" descr="Bild"/>
          <p:cNvPicPr>
            <a:picLocks noChangeAspect="1"/>
          </p:cNvPicPr>
          <p:nvPr/>
        </p:nvPicPr>
        <p:blipFill>
          <a:blip r:embed="rId28"/>
          <a:stretch>
            <a:fillRect/>
          </a:stretch>
        </p:blipFill>
        <p:spPr>
          <a:xfrm>
            <a:off x="2902103" y="7922569"/>
            <a:ext cx="1840214" cy="641351"/>
          </a:xfrm>
          <a:prstGeom prst="rect">
            <a:avLst/>
          </a:prstGeom>
          <a:ln w="12700">
            <a:miter lim="400000"/>
          </a:ln>
        </p:spPr>
      </p:pic>
      <p:pic>
        <p:nvPicPr>
          <p:cNvPr id="2280" name="Bild" descr="Bild"/>
          <p:cNvPicPr>
            <a:picLocks noChangeAspect="1"/>
          </p:cNvPicPr>
          <p:nvPr/>
        </p:nvPicPr>
        <p:blipFill>
          <a:blip r:embed="rId29"/>
          <a:stretch>
            <a:fillRect/>
          </a:stretch>
        </p:blipFill>
        <p:spPr>
          <a:xfrm>
            <a:off x="296420" y="8874801"/>
            <a:ext cx="1840214" cy="641351"/>
          </a:xfrm>
          <a:prstGeom prst="rect">
            <a:avLst/>
          </a:prstGeom>
          <a:ln w="12700">
            <a:miter lim="400000"/>
          </a:ln>
        </p:spPr>
      </p:pic>
      <p:pic>
        <p:nvPicPr>
          <p:cNvPr id="2281" name="Bild" descr="Bild"/>
          <p:cNvPicPr>
            <a:picLocks noChangeAspect="1"/>
          </p:cNvPicPr>
          <p:nvPr/>
        </p:nvPicPr>
        <p:blipFill>
          <a:blip r:embed="rId30"/>
          <a:stretch>
            <a:fillRect/>
          </a:stretch>
        </p:blipFill>
        <p:spPr>
          <a:xfrm>
            <a:off x="2073856" y="8870098"/>
            <a:ext cx="641351" cy="641351"/>
          </a:xfrm>
          <a:prstGeom prst="rect">
            <a:avLst/>
          </a:prstGeom>
          <a:ln w="12700">
            <a:miter lim="400000"/>
          </a:ln>
        </p:spPr>
      </p:pic>
      <p:pic>
        <p:nvPicPr>
          <p:cNvPr id="2282" name="Bild" descr="Bild"/>
          <p:cNvPicPr>
            <a:picLocks noChangeAspect="1"/>
          </p:cNvPicPr>
          <p:nvPr/>
        </p:nvPicPr>
        <p:blipFill>
          <a:blip r:embed="rId31"/>
          <a:stretch>
            <a:fillRect/>
          </a:stretch>
        </p:blipFill>
        <p:spPr>
          <a:xfrm>
            <a:off x="2771992" y="8865748"/>
            <a:ext cx="638098" cy="638098"/>
          </a:xfrm>
          <a:prstGeom prst="rect">
            <a:avLst/>
          </a:prstGeom>
          <a:ln w="12700">
            <a:miter lim="400000"/>
          </a:ln>
        </p:spPr>
      </p:pic>
      <p:pic>
        <p:nvPicPr>
          <p:cNvPr id="2283" name="Bild" descr="Bild"/>
          <p:cNvPicPr>
            <a:picLocks noChangeAspect="1"/>
          </p:cNvPicPr>
          <p:nvPr/>
        </p:nvPicPr>
        <p:blipFill>
          <a:blip r:embed="rId32"/>
          <a:stretch>
            <a:fillRect/>
          </a:stretch>
        </p:blipFill>
        <p:spPr>
          <a:xfrm>
            <a:off x="3462387" y="8864122"/>
            <a:ext cx="1240783" cy="641351"/>
          </a:xfrm>
          <a:prstGeom prst="rect">
            <a:avLst/>
          </a:prstGeom>
          <a:ln w="12700">
            <a:miter lim="400000"/>
          </a:ln>
        </p:spPr>
      </p:pic>
      <p:pic>
        <p:nvPicPr>
          <p:cNvPr id="2284" name="Bild" descr="Bild"/>
          <p:cNvPicPr>
            <a:picLocks noChangeAspect="1"/>
          </p:cNvPicPr>
          <p:nvPr/>
        </p:nvPicPr>
        <p:blipFill>
          <a:blip r:embed="rId33"/>
          <a:stretch>
            <a:fillRect/>
          </a:stretch>
        </p:blipFill>
        <p:spPr>
          <a:xfrm>
            <a:off x="4751978" y="8864122"/>
            <a:ext cx="1240783" cy="641351"/>
          </a:xfrm>
          <a:prstGeom prst="rect">
            <a:avLst/>
          </a:prstGeom>
          <a:ln w="12700">
            <a:miter lim="400000"/>
          </a:ln>
        </p:spPr>
      </p:pic>
      <p:pic>
        <p:nvPicPr>
          <p:cNvPr id="2285" name="Bild" descr="Bild"/>
          <p:cNvPicPr>
            <a:picLocks noChangeAspect="1"/>
          </p:cNvPicPr>
          <p:nvPr/>
        </p:nvPicPr>
        <p:blipFill>
          <a:blip r:embed="rId34"/>
          <a:stretch>
            <a:fillRect/>
          </a:stretch>
        </p:blipFill>
        <p:spPr>
          <a:xfrm>
            <a:off x="5934848" y="8864122"/>
            <a:ext cx="641351" cy="641351"/>
          </a:xfrm>
          <a:prstGeom prst="rect">
            <a:avLst/>
          </a:prstGeom>
          <a:ln w="12700">
            <a:miter lim="400000"/>
          </a:ln>
        </p:spPr>
      </p:pic>
      <p:pic>
        <p:nvPicPr>
          <p:cNvPr id="2286" name="Bild" descr="Bild"/>
          <p:cNvPicPr>
            <a:picLocks noChangeAspect="1"/>
          </p:cNvPicPr>
          <p:nvPr/>
        </p:nvPicPr>
        <p:blipFill>
          <a:blip r:embed="rId35"/>
          <a:stretch>
            <a:fillRect/>
          </a:stretch>
        </p:blipFill>
        <p:spPr>
          <a:xfrm>
            <a:off x="7086182" y="1324080"/>
            <a:ext cx="1234489" cy="638098"/>
          </a:xfrm>
          <a:prstGeom prst="rect">
            <a:avLst/>
          </a:prstGeom>
          <a:ln w="12700">
            <a:miter lim="400000"/>
          </a:ln>
        </p:spPr>
      </p:pic>
      <p:pic>
        <p:nvPicPr>
          <p:cNvPr id="2287" name="Bild" descr="Bild"/>
          <p:cNvPicPr>
            <a:picLocks noChangeAspect="1"/>
          </p:cNvPicPr>
          <p:nvPr/>
        </p:nvPicPr>
        <p:blipFill>
          <a:blip r:embed="rId35"/>
          <a:stretch>
            <a:fillRect/>
          </a:stretch>
        </p:blipFill>
        <p:spPr>
          <a:xfrm>
            <a:off x="7086182" y="2315462"/>
            <a:ext cx="1234489" cy="638098"/>
          </a:xfrm>
          <a:prstGeom prst="rect">
            <a:avLst/>
          </a:prstGeom>
          <a:ln w="12700">
            <a:miter lim="400000"/>
          </a:ln>
        </p:spPr>
      </p:pic>
      <p:pic>
        <p:nvPicPr>
          <p:cNvPr id="2288" name="Bild" descr="Bild"/>
          <p:cNvPicPr>
            <a:picLocks noChangeAspect="1"/>
          </p:cNvPicPr>
          <p:nvPr/>
        </p:nvPicPr>
        <p:blipFill>
          <a:blip r:embed="rId35"/>
          <a:stretch>
            <a:fillRect/>
          </a:stretch>
        </p:blipFill>
        <p:spPr>
          <a:xfrm>
            <a:off x="7086182" y="3270154"/>
            <a:ext cx="1234489" cy="638098"/>
          </a:xfrm>
          <a:prstGeom prst="rect">
            <a:avLst/>
          </a:prstGeom>
          <a:ln w="12700">
            <a:miter lim="400000"/>
          </a:ln>
        </p:spPr>
      </p:pic>
      <p:pic>
        <p:nvPicPr>
          <p:cNvPr id="2289" name="Bild" descr="Bild"/>
          <p:cNvPicPr>
            <a:picLocks noChangeAspect="1"/>
          </p:cNvPicPr>
          <p:nvPr/>
        </p:nvPicPr>
        <p:blipFill>
          <a:blip r:embed="rId35"/>
          <a:stretch>
            <a:fillRect/>
          </a:stretch>
        </p:blipFill>
        <p:spPr>
          <a:xfrm>
            <a:off x="7086182" y="4200840"/>
            <a:ext cx="1234489" cy="638098"/>
          </a:xfrm>
          <a:prstGeom prst="rect">
            <a:avLst/>
          </a:prstGeom>
          <a:ln w="12700">
            <a:miter lim="400000"/>
          </a:ln>
        </p:spPr>
      </p:pic>
      <p:pic>
        <p:nvPicPr>
          <p:cNvPr id="2290" name="Bild" descr="Bild"/>
          <p:cNvPicPr>
            <a:picLocks noChangeAspect="1"/>
          </p:cNvPicPr>
          <p:nvPr/>
        </p:nvPicPr>
        <p:blipFill>
          <a:blip r:embed="rId35"/>
          <a:stretch>
            <a:fillRect/>
          </a:stretch>
        </p:blipFill>
        <p:spPr>
          <a:xfrm>
            <a:off x="7086182" y="5133996"/>
            <a:ext cx="1234489" cy="638098"/>
          </a:xfrm>
          <a:prstGeom prst="rect">
            <a:avLst/>
          </a:prstGeom>
          <a:ln w="12700">
            <a:miter lim="400000"/>
          </a:ln>
        </p:spPr>
      </p:pic>
      <p:pic>
        <p:nvPicPr>
          <p:cNvPr id="2291" name="Bild" descr="Bild"/>
          <p:cNvPicPr>
            <a:picLocks noChangeAspect="1"/>
          </p:cNvPicPr>
          <p:nvPr/>
        </p:nvPicPr>
        <p:blipFill>
          <a:blip r:embed="rId35"/>
          <a:stretch>
            <a:fillRect/>
          </a:stretch>
        </p:blipFill>
        <p:spPr>
          <a:xfrm>
            <a:off x="7086182" y="6066163"/>
            <a:ext cx="1234489" cy="638098"/>
          </a:xfrm>
          <a:prstGeom prst="rect">
            <a:avLst/>
          </a:prstGeom>
          <a:ln w="12700">
            <a:miter lim="400000"/>
          </a:ln>
        </p:spPr>
      </p:pic>
      <p:pic>
        <p:nvPicPr>
          <p:cNvPr id="2292" name="Bild" descr="Bild"/>
          <p:cNvPicPr>
            <a:picLocks noChangeAspect="1"/>
          </p:cNvPicPr>
          <p:nvPr/>
        </p:nvPicPr>
        <p:blipFill>
          <a:blip r:embed="rId36"/>
          <a:stretch>
            <a:fillRect/>
          </a:stretch>
        </p:blipFill>
        <p:spPr>
          <a:xfrm>
            <a:off x="8415334" y="1322453"/>
            <a:ext cx="1240782" cy="641351"/>
          </a:xfrm>
          <a:prstGeom prst="rect">
            <a:avLst/>
          </a:prstGeom>
          <a:ln w="12700">
            <a:miter lim="400000"/>
          </a:ln>
        </p:spPr>
      </p:pic>
      <p:pic>
        <p:nvPicPr>
          <p:cNvPr id="2293" name="Bild" descr="Bild"/>
          <p:cNvPicPr>
            <a:picLocks noChangeAspect="1"/>
          </p:cNvPicPr>
          <p:nvPr/>
        </p:nvPicPr>
        <p:blipFill>
          <a:blip r:embed="rId37"/>
          <a:stretch>
            <a:fillRect/>
          </a:stretch>
        </p:blipFill>
        <p:spPr>
          <a:xfrm>
            <a:off x="8399278" y="3265590"/>
            <a:ext cx="1234490" cy="638098"/>
          </a:xfrm>
          <a:prstGeom prst="rect">
            <a:avLst/>
          </a:prstGeom>
          <a:ln w="12700">
            <a:miter lim="400000"/>
          </a:ln>
        </p:spPr>
      </p:pic>
      <p:pic>
        <p:nvPicPr>
          <p:cNvPr id="2294" name="Bild" descr="Bild"/>
          <p:cNvPicPr>
            <a:picLocks noChangeAspect="1"/>
          </p:cNvPicPr>
          <p:nvPr/>
        </p:nvPicPr>
        <p:blipFill>
          <a:blip r:embed="rId38"/>
          <a:stretch>
            <a:fillRect/>
          </a:stretch>
        </p:blipFill>
        <p:spPr>
          <a:xfrm>
            <a:off x="9559476" y="3270154"/>
            <a:ext cx="638099" cy="638098"/>
          </a:xfrm>
          <a:prstGeom prst="rect">
            <a:avLst/>
          </a:prstGeom>
          <a:ln w="12700">
            <a:miter lim="400000"/>
          </a:ln>
        </p:spPr>
      </p:pic>
      <p:pic>
        <p:nvPicPr>
          <p:cNvPr id="2295" name="Bild" descr="Bild"/>
          <p:cNvPicPr>
            <a:picLocks noChangeAspect="1"/>
          </p:cNvPicPr>
          <p:nvPr/>
        </p:nvPicPr>
        <p:blipFill>
          <a:blip r:embed="rId39"/>
          <a:stretch>
            <a:fillRect/>
          </a:stretch>
        </p:blipFill>
        <p:spPr>
          <a:xfrm>
            <a:off x="10282876" y="3265590"/>
            <a:ext cx="1234489" cy="638098"/>
          </a:xfrm>
          <a:prstGeom prst="rect">
            <a:avLst/>
          </a:prstGeom>
          <a:ln w="12700">
            <a:miter lim="400000"/>
          </a:ln>
        </p:spPr>
      </p:pic>
      <p:pic>
        <p:nvPicPr>
          <p:cNvPr id="2296" name="Bild" descr="Bild"/>
          <p:cNvPicPr>
            <a:picLocks noChangeAspect="1"/>
          </p:cNvPicPr>
          <p:nvPr/>
        </p:nvPicPr>
        <p:blipFill>
          <a:blip r:embed="rId40"/>
          <a:stretch>
            <a:fillRect/>
          </a:stretch>
        </p:blipFill>
        <p:spPr>
          <a:xfrm>
            <a:off x="11441135" y="3267999"/>
            <a:ext cx="638098" cy="638098"/>
          </a:xfrm>
          <a:prstGeom prst="rect">
            <a:avLst/>
          </a:prstGeom>
          <a:ln w="12700">
            <a:miter lim="400000"/>
          </a:ln>
        </p:spPr>
      </p:pic>
      <p:pic>
        <p:nvPicPr>
          <p:cNvPr id="2297" name="Bild" descr="Bild"/>
          <p:cNvPicPr>
            <a:picLocks noChangeAspect="1"/>
          </p:cNvPicPr>
          <p:nvPr/>
        </p:nvPicPr>
        <p:blipFill>
          <a:blip r:embed="rId41"/>
          <a:stretch>
            <a:fillRect/>
          </a:stretch>
        </p:blipFill>
        <p:spPr>
          <a:xfrm>
            <a:off x="8414625" y="4204755"/>
            <a:ext cx="1240782" cy="641351"/>
          </a:xfrm>
          <a:prstGeom prst="rect">
            <a:avLst/>
          </a:prstGeom>
          <a:ln w="12700">
            <a:miter lim="400000"/>
          </a:ln>
        </p:spPr>
      </p:pic>
      <p:pic>
        <p:nvPicPr>
          <p:cNvPr id="2298" name="Bild" descr="Bild"/>
          <p:cNvPicPr>
            <a:picLocks noChangeAspect="1"/>
          </p:cNvPicPr>
          <p:nvPr/>
        </p:nvPicPr>
        <p:blipFill>
          <a:blip r:embed="rId42"/>
          <a:stretch>
            <a:fillRect/>
          </a:stretch>
        </p:blipFill>
        <p:spPr>
          <a:xfrm>
            <a:off x="9601035" y="4201701"/>
            <a:ext cx="641351" cy="641351"/>
          </a:xfrm>
          <a:prstGeom prst="rect">
            <a:avLst/>
          </a:prstGeom>
          <a:ln w="12700">
            <a:miter lim="400000"/>
          </a:ln>
        </p:spPr>
      </p:pic>
      <p:pic>
        <p:nvPicPr>
          <p:cNvPr id="2299" name="Bild" descr="Bild"/>
          <p:cNvPicPr>
            <a:picLocks noChangeAspect="1"/>
          </p:cNvPicPr>
          <p:nvPr/>
        </p:nvPicPr>
        <p:blipFill>
          <a:blip r:embed="rId43"/>
          <a:stretch>
            <a:fillRect/>
          </a:stretch>
        </p:blipFill>
        <p:spPr>
          <a:xfrm>
            <a:off x="10318607" y="4201701"/>
            <a:ext cx="1240783" cy="641351"/>
          </a:xfrm>
          <a:prstGeom prst="rect">
            <a:avLst/>
          </a:prstGeom>
          <a:ln w="12700">
            <a:miter lim="400000"/>
          </a:ln>
        </p:spPr>
      </p:pic>
      <p:pic>
        <p:nvPicPr>
          <p:cNvPr id="2300" name="Bild" descr="Bild"/>
          <p:cNvPicPr>
            <a:picLocks noChangeAspect="1"/>
          </p:cNvPicPr>
          <p:nvPr/>
        </p:nvPicPr>
        <p:blipFill>
          <a:blip r:embed="rId44"/>
          <a:stretch>
            <a:fillRect/>
          </a:stretch>
        </p:blipFill>
        <p:spPr>
          <a:xfrm>
            <a:off x="11511368" y="4207178"/>
            <a:ext cx="641351" cy="641351"/>
          </a:xfrm>
          <a:prstGeom prst="rect">
            <a:avLst/>
          </a:prstGeom>
          <a:ln w="12700">
            <a:miter lim="400000"/>
          </a:ln>
        </p:spPr>
      </p:pic>
      <p:pic>
        <p:nvPicPr>
          <p:cNvPr id="2301" name="Bild" descr="Bild"/>
          <p:cNvPicPr>
            <a:picLocks noChangeAspect="1"/>
          </p:cNvPicPr>
          <p:nvPr/>
        </p:nvPicPr>
        <p:blipFill>
          <a:blip r:embed="rId45"/>
          <a:stretch>
            <a:fillRect/>
          </a:stretch>
        </p:blipFill>
        <p:spPr>
          <a:xfrm>
            <a:off x="8414625" y="5130546"/>
            <a:ext cx="1240782" cy="641351"/>
          </a:xfrm>
          <a:prstGeom prst="rect">
            <a:avLst/>
          </a:prstGeom>
          <a:ln w="12700">
            <a:miter lim="400000"/>
          </a:ln>
        </p:spPr>
      </p:pic>
      <p:pic>
        <p:nvPicPr>
          <p:cNvPr id="2302" name="Bild" descr="Bild"/>
          <p:cNvPicPr>
            <a:picLocks noChangeAspect="1"/>
          </p:cNvPicPr>
          <p:nvPr/>
        </p:nvPicPr>
        <p:blipFill>
          <a:blip r:embed="rId46"/>
          <a:stretch>
            <a:fillRect/>
          </a:stretch>
        </p:blipFill>
        <p:spPr>
          <a:xfrm>
            <a:off x="9738121" y="5130546"/>
            <a:ext cx="1240782" cy="641351"/>
          </a:xfrm>
          <a:prstGeom prst="rect">
            <a:avLst/>
          </a:prstGeom>
          <a:ln w="12700">
            <a:miter lim="400000"/>
          </a:ln>
        </p:spPr>
      </p:pic>
      <p:pic>
        <p:nvPicPr>
          <p:cNvPr id="2303" name="Bild" descr="Bild"/>
          <p:cNvPicPr>
            <a:picLocks noChangeAspect="1"/>
          </p:cNvPicPr>
          <p:nvPr/>
        </p:nvPicPr>
        <p:blipFill>
          <a:blip r:embed="rId47"/>
          <a:stretch>
            <a:fillRect/>
          </a:stretch>
        </p:blipFill>
        <p:spPr>
          <a:xfrm>
            <a:off x="11061747" y="5130550"/>
            <a:ext cx="1234489" cy="638098"/>
          </a:xfrm>
          <a:prstGeom prst="rect">
            <a:avLst/>
          </a:prstGeom>
          <a:ln w="12700">
            <a:miter lim="400000"/>
          </a:ln>
        </p:spPr>
      </p:pic>
      <p:pic>
        <p:nvPicPr>
          <p:cNvPr id="2304" name="Bild" descr="Bild"/>
          <p:cNvPicPr>
            <a:picLocks noChangeAspect="1"/>
          </p:cNvPicPr>
          <p:nvPr/>
        </p:nvPicPr>
        <p:blipFill>
          <a:blip r:embed="rId48"/>
          <a:stretch>
            <a:fillRect/>
          </a:stretch>
        </p:blipFill>
        <p:spPr>
          <a:xfrm>
            <a:off x="8400999" y="6069006"/>
            <a:ext cx="1217234" cy="629179"/>
          </a:xfrm>
          <a:prstGeom prst="rect">
            <a:avLst/>
          </a:prstGeom>
          <a:ln w="12700">
            <a:miter lim="400000"/>
          </a:ln>
        </p:spPr>
      </p:pic>
      <p:pic>
        <p:nvPicPr>
          <p:cNvPr id="2305" name="Bild" descr="Bild"/>
          <p:cNvPicPr>
            <a:picLocks noChangeAspect="1"/>
          </p:cNvPicPr>
          <p:nvPr/>
        </p:nvPicPr>
        <p:blipFill>
          <a:blip r:embed="rId49"/>
          <a:stretch>
            <a:fillRect/>
          </a:stretch>
        </p:blipFill>
        <p:spPr>
          <a:xfrm>
            <a:off x="9551503" y="6062288"/>
            <a:ext cx="635898" cy="635897"/>
          </a:xfrm>
          <a:prstGeom prst="rect">
            <a:avLst/>
          </a:prstGeom>
          <a:ln w="12700">
            <a:miter lim="400000"/>
          </a:ln>
        </p:spPr>
      </p:pic>
      <p:pic>
        <p:nvPicPr>
          <p:cNvPr id="2306" name="Bild" descr="Bild"/>
          <p:cNvPicPr>
            <a:picLocks noChangeAspect="1"/>
          </p:cNvPicPr>
          <p:nvPr/>
        </p:nvPicPr>
        <p:blipFill>
          <a:blip r:embed="rId50"/>
          <a:stretch>
            <a:fillRect/>
          </a:stretch>
        </p:blipFill>
        <p:spPr>
          <a:xfrm>
            <a:off x="10267807" y="6057868"/>
            <a:ext cx="1234489" cy="638098"/>
          </a:xfrm>
          <a:prstGeom prst="rect">
            <a:avLst/>
          </a:prstGeom>
          <a:ln w="12700">
            <a:miter lim="400000"/>
          </a:ln>
        </p:spPr>
      </p:pic>
      <p:pic>
        <p:nvPicPr>
          <p:cNvPr id="2307" name="Bild" descr="Bild"/>
          <p:cNvPicPr>
            <a:picLocks noChangeAspect="1"/>
          </p:cNvPicPr>
          <p:nvPr/>
        </p:nvPicPr>
        <p:blipFill>
          <a:blip r:embed="rId51"/>
          <a:stretch>
            <a:fillRect/>
          </a:stretch>
        </p:blipFill>
        <p:spPr>
          <a:xfrm>
            <a:off x="11460568" y="6062143"/>
            <a:ext cx="641351" cy="641351"/>
          </a:xfrm>
          <a:prstGeom prst="rect">
            <a:avLst/>
          </a:prstGeom>
          <a:ln w="12700">
            <a:miter lim="400000"/>
          </a:ln>
        </p:spPr>
      </p:pic>
      <p:pic>
        <p:nvPicPr>
          <p:cNvPr id="2308" name="Bild" descr="Bild"/>
          <p:cNvPicPr>
            <a:picLocks noChangeAspect="1"/>
          </p:cNvPicPr>
          <p:nvPr/>
        </p:nvPicPr>
        <p:blipFill>
          <a:blip r:embed="rId52"/>
          <a:stretch>
            <a:fillRect/>
          </a:stretch>
        </p:blipFill>
        <p:spPr>
          <a:xfrm>
            <a:off x="8399278" y="2315462"/>
            <a:ext cx="1234490" cy="638098"/>
          </a:xfrm>
          <a:prstGeom prst="rect">
            <a:avLst/>
          </a:prstGeom>
          <a:ln w="12700">
            <a:miter lim="400000"/>
          </a:ln>
        </p:spPr>
      </p:pic>
      <p:pic>
        <p:nvPicPr>
          <p:cNvPr id="2309" name="Bild" descr="Bild"/>
          <p:cNvPicPr>
            <a:picLocks noChangeAspect="1"/>
          </p:cNvPicPr>
          <p:nvPr/>
        </p:nvPicPr>
        <p:blipFill>
          <a:blip r:embed="rId53"/>
          <a:stretch>
            <a:fillRect/>
          </a:stretch>
        </p:blipFill>
        <p:spPr>
          <a:xfrm>
            <a:off x="9712375" y="2320381"/>
            <a:ext cx="1240783" cy="641351"/>
          </a:xfrm>
          <a:prstGeom prst="rect">
            <a:avLst/>
          </a:prstGeom>
          <a:ln w="12700">
            <a:miter lim="400000"/>
          </a:ln>
        </p:spPr>
      </p:pic>
      <p:pic>
        <p:nvPicPr>
          <p:cNvPr id="2310" name="Bild" descr="Bild"/>
          <p:cNvPicPr>
            <a:picLocks noChangeAspect="1"/>
          </p:cNvPicPr>
          <p:nvPr/>
        </p:nvPicPr>
        <p:blipFill>
          <a:blip r:embed="rId54"/>
          <a:stretch>
            <a:fillRect/>
          </a:stretch>
        </p:blipFill>
        <p:spPr>
          <a:xfrm>
            <a:off x="11031764" y="2328243"/>
            <a:ext cx="1225572" cy="633489"/>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 name="Beim Fernsehen"/>
          <p:cNvSpPr txBox="1">
            <a:spLocks noGrp="1"/>
          </p:cNvSpPr>
          <p:nvPr>
            <p:ph type="title"/>
          </p:nvPr>
        </p:nvSpPr>
        <p:spPr>
          <a:xfrm>
            <a:off x="170600" y="-50800"/>
            <a:ext cx="12783636" cy="1088282"/>
          </a:xfrm>
          <a:prstGeom prst="rect">
            <a:avLst/>
          </a:prstGeom>
        </p:spPr>
        <p:txBody>
          <a:bodyPr/>
          <a:lstStyle>
            <a:lvl1pPr algn="l">
              <a:defRPr sz="3200">
                <a:latin typeface="ABeZeh"/>
                <a:ea typeface="ABeZeh"/>
                <a:cs typeface="ABeZeh"/>
                <a:sym typeface="ABeZeh"/>
              </a:defRPr>
            </a:lvl1pPr>
          </a:lstStyle>
          <a:p>
            <a:r>
              <a:t>Beim Fernsehen</a:t>
            </a:r>
          </a:p>
        </p:txBody>
      </p:sp>
      <p:sp>
        <p:nvSpPr>
          <p:cNvPr id="2313" name="Rechteck"/>
          <p:cNvSpPr/>
          <p:nvPr/>
        </p:nvSpPr>
        <p:spPr>
          <a:xfrm>
            <a:off x="153669" y="1026739"/>
            <a:ext cx="6698577" cy="8579621"/>
          </a:xfrm>
          <a:prstGeom prst="rect">
            <a:avLst/>
          </a:prstGeom>
          <a:solidFill>
            <a:schemeClr val="accent4">
              <a:hueOff val="366961"/>
              <a:satOff val="4172"/>
              <a:lumOff val="11129"/>
              <a:alpha val="748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14" name="Rechteck"/>
          <p:cNvSpPr/>
          <p:nvPr/>
        </p:nvSpPr>
        <p:spPr>
          <a:xfrm>
            <a:off x="6934200" y="1026739"/>
            <a:ext cx="6698576"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15" name="Das mag ich (nicht)."/>
          <p:cNvSpPr txBox="1"/>
          <p:nvPr/>
        </p:nvSpPr>
        <p:spPr>
          <a:xfrm>
            <a:off x="246745" y="111589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mag ich (nicht).</a:t>
            </a:r>
          </a:p>
        </p:txBody>
      </p:sp>
      <p:sp>
        <p:nvSpPr>
          <p:cNvPr id="2316" name="Das ist spannend/langweilig."/>
          <p:cNvSpPr txBox="1"/>
          <p:nvPr/>
        </p:nvSpPr>
        <p:spPr>
          <a:xfrm>
            <a:off x="230827" y="207058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spannend/langweilig.</a:t>
            </a:r>
          </a:p>
        </p:txBody>
      </p:sp>
      <p:sp>
        <p:nvSpPr>
          <p:cNvPr id="2317" name="Das ist lustig/doof."/>
          <p:cNvSpPr txBox="1"/>
          <p:nvPr/>
        </p:nvSpPr>
        <p:spPr>
          <a:xfrm>
            <a:off x="246745" y="302527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lustig/doof.</a:t>
            </a:r>
          </a:p>
        </p:txBody>
      </p:sp>
      <p:sp>
        <p:nvSpPr>
          <p:cNvPr id="2318" name="Das ist zu laut/zu leise."/>
          <p:cNvSpPr txBox="1"/>
          <p:nvPr/>
        </p:nvSpPr>
        <p:spPr>
          <a:xfrm>
            <a:off x="238929" y="395002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zu laut/zu leise.</a:t>
            </a:r>
          </a:p>
        </p:txBody>
      </p:sp>
      <p:sp>
        <p:nvSpPr>
          <p:cNvPr id="2319" name="Ich habe Angst."/>
          <p:cNvSpPr txBox="1"/>
          <p:nvPr/>
        </p:nvSpPr>
        <p:spPr>
          <a:xfrm>
            <a:off x="254847" y="489201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habe Angst.</a:t>
            </a:r>
          </a:p>
        </p:txBody>
      </p:sp>
      <p:sp>
        <p:nvSpPr>
          <p:cNvPr id="2320" name="Oh nein!"/>
          <p:cNvSpPr txBox="1"/>
          <p:nvPr/>
        </p:nvSpPr>
        <p:spPr>
          <a:xfrm>
            <a:off x="242980" y="57995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sp>
        <p:nvSpPr>
          <p:cNvPr id="2321" name="Mach an/aus."/>
          <p:cNvSpPr txBox="1"/>
          <p:nvPr/>
        </p:nvSpPr>
        <p:spPr>
          <a:xfrm>
            <a:off x="7128512" y="11271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an/aus.</a:t>
            </a:r>
          </a:p>
        </p:txBody>
      </p:sp>
      <p:sp>
        <p:nvSpPr>
          <p:cNvPr id="2322" name="Mach lauter/leiser."/>
          <p:cNvSpPr txBox="1"/>
          <p:nvPr/>
        </p:nvSpPr>
        <p:spPr>
          <a:xfrm>
            <a:off x="7112595" y="208187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lauter/leiser.</a:t>
            </a:r>
          </a:p>
        </p:txBody>
      </p:sp>
      <p:sp>
        <p:nvSpPr>
          <p:cNvPr id="2323" name="Schalt um."/>
          <p:cNvSpPr txBox="1"/>
          <p:nvPr/>
        </p:nvSpPr>
        <p:spPr>
          <a:xfrm>
            <a:off x="7128512" y="303656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Schalt um.</a:t>
            </a:r>
          </a:p>
        </p:txBody>
      </p:sp>
      <p:sp>
        <p:nvSpPr>
          <p:cNvPr id="2324" name="Schalt an."/>
          <p:cNvSpPr txBox="1"/>
          <p:nvPr/>
        </p:nvSpPr>
        <p:spPr>
          <a:xfrm>
            <a:off x="7120697" y="396130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Schalt an.</a:t>
            </a:r>
          </a:p>
        </p:txBody>
      </p:sp>
      <p:sp>
        <p:nvSpPr>
          <p:cNvPr id="2325" name="Schalt aus."/>
          <p:cNvSpPr txBox="1"/>
          <p:nvPr/>
        </p:nvSpPr>
        <p:spPr>
          <a:xfrm>
            <a:off x="7136614" y="4903302"/>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Schalt aus.</a:t>
            </a:r>
          </a:p>
        </p:txBody>
      </p:sp>
      <p:sp>
        <p:nvSpPr>
          <p:cNvPr id="2326" name="Gib mir (die) Fernbedienung."/>
          <p:cNvSpPr txBox="1"/>
          <p:nvPr/>
        </p:nvSpPr>
        <p:spPr>
          <a:xfrm>
            <a:off x="7124748" y="581079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 (die) Fernbedienung.</a:t>
            </a:r>
          </a:p>
        </p:txBody>
      </p:sp>
      <p:sp>
        <p:nvSpPr>
          <p:cNvPr id="2327" name="Füße vom Tisch!"/>
          <p:cNvSpPr txBox="1"/>
          <p:nvPr/>
        </p:nvSpPr>
        <p:spPr>
          <a:xfrm>
            <a:off x="7140665" y="67654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Füße vom Tisch!</a:t>
            </a:r>
          </a:p>
        </p:txBody>
      </p:sp>
      <p:sp>
        <p:nvSpPr>
          <p:cNvPr id="2328"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2329" name="Auffordern"/>
          <p:cNvSpPr txBox="1"/>
          <p:nvPr/>
        </p:nvSpPr>
        <p:spPr>
          <a:xfrm>
            <a:off x="11712462"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2330" name="Bild" descr="Bild"/>
          <p:cNvPicPr>
            <a:picLocks noChangeAspect="1"/>
          </p:cNvPicPr>
          <p:nvPr/>
        </p:nvPicPr>
        <p:blipFill>
          <a:blip r:embed="rId2"/>
          <a:stretch>
            <a:fillRect/>
          </a:stretch>
        </p:blipFill>
        <p:spPr>
          <a:xfrm>
            <a:off x="238114" y="6123573"/>
            <a:ext cx="1820450" cy="634463"/>
          </a:xfrm>
          <a:prstGeom prst="rect">
            <a:avLst/>
          </a:prstGeom>
          <a:ln w="12700">
            <a:miter lim="400000"/>
          </a:ln>
        </p:spPr>
      </p:pic>
      <p:pic>
        <p:nvPicPr>
          <p:cNvPr id="2331" name="Bild" descr="Bild"/>
          <p:cNvPicPr>
            <a:picLocks noChangeAspect="1"/>
          </p:cNvPicPr>
          <p:nvPr/>
        </p:nvPicPr>
        <p:blipFill>
          <a:blip r:embed="rId3"/>
          <a:stretch>
            <a:fillRect/>
          </a:stretch>
        </p:blipFill>
        <p:spPr>
          <a:xfrm>
            <a:off x="12624868" y="94887"/>
            <a:ext cx="955205" cy="796907"/>
          </a:xfrm>
          <a:prstGeom prst="rect">
            <a:avLst/>
          </a:prstGeom>
          <a:ln w="12700">
            <a:miter lim="400000"/>
          </a:ln>
        </p:spPr>
      </p:pic>
      <p:pic>
        <p:nvPicPr>
          <p:cNvPr id="2332" name="Bild" descr="Bild"/>
          <p:cNvPicPr>
            <a:picLocks noChangeAspect="1"/>
          </p:cNvPicPr>
          <p:nvPr/>
        </p:nvPicPr>
        <p:blipFill>
          <a:blip r:embed="rId4"/>
          <a:stretch>
            <a:fillRect/>
          </a:stretch>
        </p:blipFill>
        <p:spPr>
          <a:xfrm>
            <a:off x="247626" y="2365579"/>
            <a:ext cx="638098" cy="638098"/>
          </a:xfrm>
          <a:prstGeom prst="rect">
            <a:avLst/>
          </a:prstGeom>
          <a:ln w="12700">
            <a:miter lim="400000"/>
          </a:ln>
        </p:spPr>
      </p:pic>
      <p:pic>
        <p:nvPicPr>
          <p:cNvPr id="2333" name="Bild" descr="Bild"/>
          <p:cNvPicPr>
            <a:picLocks noChangeAspect="1"/>
          </p:cNvPicPr>
          <p:nvPr/>
        </p:nvPicPr>
        <p:blipFill>
          <a:blip r:embed="rId4"/>
          <a:stretch>
            <a:fillRect/>
          </a:stretch>
        </p:blipFill>
        <p:spPr>
          <a:xfrm>
            <a:off x="247626" y="3333701"/>
            <a:ext cx="638098" cy="638098"/>
          </a:xfrm>
          <a:prstGeom prst="rect">
            <a:avLst/>
          </a:prstGeom>
          <a:ln w="12700">
            <a:miter lim="400000"/>
          </a:ln>
        </p:spPr>
      </p:pic>
      <p:pic>
        <p:nvPicPr>
          <p:cNvPr id="2334" name="Bild" descr="Bild"/>
          <p:cNvPicPr>
            <a:picLocks noChangeAspect="1"/>
          </p:cNvPicPr>
          <p:nvPr/>
        </p:nvPicPr>
        <p:blipFill>
          <a:blip r:embed="rId4"/>
          <a:stretch>
            <a:fillRect/>
          </a:stretch>
        </p:blipFill>
        <p:spPr>
          <a:xfrm>
            <a:off x="247626" y="4245016"/>
            <a:ext cx="638098" cy="638098"/>
          </a:xfrm>
          <a:prstGeom prst="rect">
            <a:avLst/>
          </a:prstGeom>
          <a:ln w="12700">
            <a:miter lim="400000"/>
          </a:ln>
        </p:spPr>
      </p:pic>
      <p:pic>
        <p:nvPicPr>
          <p:cNvPr id="2335" name="Bild" descr="Bild"/>
          <p:cNvPicPr>
            <a:picLocks noChangeAspect="1"/>
          </p:cNvPicPr>
          <p:nvPr/>
        </p:nvPicPr>
        <p:blipFill>
          <a:blip r:embed="rId5"/>
          <a:stretch>
            <a:fillRect/>
          </a:stretch>
        </p:blipFill>
        <p:spPr>
          <a:xfrm>
            <a:off x="977741" y="2365579"/>
            <a:ext cx="1234489" cy="638098"/>
          </a:xfrm>
          <a:prstGeom prst="rect">
            <a:avLst/>
          </a:prstGeom>
          <a:ln w="12700">
            <a:miter lim="400000"/>
          </a:ln>
        </p:spPr>
      </p:pic>
      <p:pic>
        <p:nvPicPr>
          <p:cNvPr id="2336" name="Bild" descr="Bild"/>
          <p:cNvPicPr>
            <a:picLocks noChangeAspect="1"/>
          </p:cNvPicPr>
          <p:nvPr/>
        </p:nvPicPr>
        <p:blipFill>
          <a:blip r:embed="rId6"/>
          <a:stretch>
            <a:fillRect/>
          </a:stretch>
        </p:blipFill>
        <p:spPr>
          <a:xfrm>
            <a:off x="977741" y="3333700"/>
            <a:ext cx="1234489" cy="638098"/>
          </a:xfrm>
          <a:prstGeom prst="rect">
            <a:avLst/>
          </a:prstGeom>
          <a:ln w="12700">
            <a:miter lim="400000"/>
          </a:ln>
        </p:spPr>
      </p:pic>
      <p:pic>
        <p:nvPicPr>
          <p:cNvPr id="2337" name="Bild" descr="Bild"/>
          <p:cNvPicPr>
            <a:picLocks noChangeAspect="1"/>
          </p:cNvPicPr>
          <p:nvPr/>
        </p:nvPicPr>
        <p:blipFill>
          <a:blip r:embed="rId7"/>
          <a:stretch>
            <a:fillRect/>
          </a:stretch>
        </p:blipFill>
        <p:spPr>
          <a:xfrm>
            <a:off x="2304247" y="3333701"/>
            <a:ext cx="1234490" cy="638098"/>
          </a:xfrm>
          <a:prstGeom prst="rect">
            <a:avLst/>
          </a:prstGeom>
          <a:ln w="12700">
            <a:miter lim="400000"/>
          </a:ln>
        </p:spPr>
      </p:pic>
      <p:pic>
        <p:nvPicPr>
          <p:cNvPr id="2338" name="Bild" descr="Bild"/>
          <p:cNvPicPr>
            <a:picLocks noChangeAspect="1"/>
          </p:cNvPicPr>
          <p:nvPr/>
        </p:nvPicPr>
        <p:blipFill>
          <a:blip r:embed="rId8"/>
          <a:stretch>
            <a:fillRect/>
          </a:stretch>
        </p:blipFill>
        <p:spPr>
          <a:xfrm>
            <a:off x="977741" y="4249696"/>
            <a:ext cx="1234489" cy="638098"/>
          </a:xfrm>
          <a:prstGeom prst="rect">
            <a:avLst/>
          </a:prstGeom>
          <a:ln w="12700">
            <a:miter lim="400000"/>
          </a:ln>
        </p:spPr>
      </p:pic>
      <p:pic>
        <p:nvPicPr>
          <p:cNvPr id="2339" name="Bild" descr="Bild"/>
          <p:cNvPicPr>
            <a:picLocks noChangeAspect="1"/>
          </p:cNvPicPr>
          <p:nvPr/>
        </p:nvPicPr>
        <p:blipFill>
          <a:blip r:embed="rId9"/>
          <a:stretch>
            <a:fillRect/>
          </a:stretch>
        </p:blipFill>
        <p:spPr>
          <a:xfrm>
            <a:off x="2304247" y="4249696"/>
            <a:ext cx="1234490" cy="638098"/>
          </a:xfrm>
          <a:prstGeom prst="rect">
            <a:avLst/>
          </a:prstGeom>
          <a:ln w="12700">
            <a:miter lim="400000"/>
          </a:ln>
        </p:spPr>
      </p:pic>
      <p:pic>
        <p:nvPicPr>
          <p:cNvPr id="2340" name="Bild" descr="Bild"/>
          <p:cNvPicPr>
            <a:picLocks noChangeAspect="1"/>
          </p:cNvPicPr>
          <p:nvPr/>
        </p:nvPicPr>
        <p:blipFill>
          <a:blip r:embed="rId8"/>
          <a:stretch>
            <a:fillRect/>
          </a:stretch>
        </p:blipFill>
        <p:spPr>
          <a:xfrm>
            <a:off x="3630754" y="4233876"/>
            <a:ext cx="1234489" cy="638098"/>
          </a:xfrm>
          <a:prstGeom prst="rect">
            <a:avLst/>
          </a:prstGeom>
          <a:ln w="12700">
            <a:miter lim="400000"/>
          </a:ln>
        </p:spPr>
      </p:pic>
      <p:pic>
        <p:nvPicPr>
          <p:cNvPr id="2341" name="Bild" descr="Bild"/>
          <p:cNvPicPr>
            <a:picLocks noChangeAspect="1"/>
          </p:cNvPicPr>
          <p:nvPr/>
        </p:nvPicPr>
        <p:blipFill>
          <a:blip r:embed="rId10"/>
          <a:stretch>
            <a:fillRect/>
          </a:stretch>
        </p:blipFill>
        <p:spPr>
          <a:xfrm>
            <a:off x="4957260" y="4233876"/>
            <a:ext cx="1234490" cy="638098"/>
          </a:xfrm>
          <a:prstGeom prst="rect">
            <a:avLst/>
          </a:prstGeom>
          <a:ln w="12700">
            <a:miter lim="400000"/>
          </a:ln>
        </p:spPr>
      </p:pic>
      <p:pic>
        <p:nvPicPr>
          <p:cNvPr id="2342" name="Bild" descr="Bild"/>
          <p:cNvPicPr>
            <a:picLocks noChangeAspect="1"/>
          </p:cNvPicPr>
          <p:nvPr/>
        </p:nvPicPr>
        <p:blipFill>
          <a:blip r:embed="rId11"/>
          <a:stretch>
            <a:fillRect/>
          </a:stretch>
        </p:blipFill>
        <p:spPr>
          <a:xfrm>
            <a:off x="276591" y="5198163"/>
            <a:ext cx="1234490" cy="638098"/>
          </a:xfrm>
          <a:prstGeom prst="rect">
            <a:avLst/>
          </a:prstGeom>
          <a:ln w="12700">
            <a:miter lim="400000"/>
          </a:ln>
        </p:spPr>
      </p:pic>
      <p:pic>
        <p:nvPicPr>
          <p:cNvPr id="2343" name="Bild" descr="Bild"/>
          <p:cNvPicPr>
            <a:picLocks noChangeAspect="1"/>
          </p:cNvPicPr>
          <p:nvPr/>
        </p:nvPicPr>
        <p:blipFill>
          <a:blip r:embed="rId12"/>
          <a:stretch>
            <a:fillRect/>
          </a:stretch>
        </p:blipFill>
        <p:spPr>
          <a:xfrm>
            <a:off x="1594539" y="5198163"/>
            <a:ext cx="1830881" cy="638098"/>
          </a:xfrm>
          <a:prstGeom prst="rect">
            <a:avLst/>
          </a:prstGeom>
          <a:ln w="12700">
            <a:miter lim="400000"/>
          </a:ln>
        </p:spPr>
      </p:pic>
      <p:pic>
        <p:nvPicPr>
          <p:cNvPr id="2344" name="Bild" descr="Bild"/>
          <p:cNvPicPr>
            <a:picLocks noChangeAspect="1"/>
          </p:cNvPicPr>
          <p:nvPr/>
        </p:nvPicPr>
        <p:blipFill>
          <a:blip r:embed="rId13"/>
          <a:stretch>
            <a:fillRect/>
          </a:stretch>
        </p:blipFill>
        <p:spPr>
          <a:xfrm>
            <a:off x="247626" y="1432664"/>
            <a:ext cx="641351" cy="641351"/>
          </a:xfrm>
          <a:prstGeom prst="rect">
            <a:avLst/>
          </a:prstGeom>
          <a:ln w="12700">
            <a:miter lim="400000"/>
          </a:ln>
        </p:spPr>
      </p:pic>
      <p:pic>
        <p:nvPicPr>
          <p:cNvPr id="2345" name="Bild" descr="Bild"/>
          <p:cNvPicPr>
            <a:picLocks noChangeAspect="1"/>
          </p:cNvPicPr>
          <p:nvPr/>
        </p:nvPicPr>
        <p:blipFill>
          <a:blip r:embed="rId14"/>
          <a:stretch>
            <a:fillRect/>
          </a:stretch>
        </p:blipFill>
        <p:spPr>
          <a:xfrm>
            <a:off x="827663" y="1431037"/>
            <a:ext cx="641351" cy="641351"/>
          </a:xfrm>
          <a:prstGeom prst="rect">
            <a:avLst/>
          </a:prstGeom>
          <a:ln w="12700">
            <a:miter lim="400000"/>
          </a:ln>
        </p:spPr>
      </p:pic>
      <p:pic>
        <p:nvPicPr>
          <p:cNvPr id="2346" name="Bild" descr="Bild"/>
          <p:cNvPicPr>
            <a:picLocks noChangeAspect="1"/>
          </p:cNvPicPr>
          <p:nvPr/>
        </p:nvPicPr>
        <p:blipFill>
          <a:blip r:embed="rId15"/>
          <a:stretch>
            <a:fillRect/>
          </a:stretch>
        </p:blipFill>
        <p:spPr>
          <a:xfrm>
            <a:off x="1545351" y="1435173"/>
            <a:ext cx="1240783" cy="641351"/>
          </a:xfrm>
          <a:prstGeom prst="rect">
            <a:avLst/>
          </a:prstGeom>
          <a:ln w="12700">
            <a:miter lim="400000"/>
          </a:ln>
        </p:spPr>
      </p:pic>
      <p:pic>
        <p:nvPicPr>
          <p:cNvPr id="2347" name="IMG_3784.png" descr="IMG_3784.png"/>
          <p:cNvPicPr>
            <a:picLocks noChangeAspect="1"/>
          </p:cNvPicPr>
          <p:nvPr/>
        </p:nvPicPr>
        <p:blipFill>
          <a:blip r:embed="rId16"/>
          <a:stretch>
            <a:fillRect/>
          </a:stretch>
        </p:blipFill>
        <p:spPr>
          <a:xfrm>
            <a:off x="2059435" y="1407264"/>
            <a:ext cx="172107" cy="172106"/>
          </a:xfrm>
          <a:prstGeom prst="rect">
            <a:avLst/>
          </a:prstGeom>
          <a:ln w="12700">
            <a:miter lim="400000"/>
          </a:ln>
        </p:spPr>
      </p:pic>
      <p:pic>
        <p:nvPicPr>
          <p:cNvPr id="2348" name="Bild" descr="Bild"/>
          <p:cNvPicPr>
            <a:picLocks noChangeAspect="1"/>
          </p:cNvPicPr>
          <p:nvPr/>
        </p:nvPicPr>
        <p:blipFill>
          <a:blip r:embed="rId17"/>
          <a:stretch>
            <a:fillRect/>
          </a:stretch>
        </p:blipFill>
        <p:spPr>
          <a:xfrm>
            <a:off x="2862471" y="1432664"/>
            <a:ext cx="638099" cy="638098"/>
          </a:xfrm>
          <a:prstGeom prst="rect">
            <a:avLst/>
          </a:prstGeom>
          <a:ln w="12700">
            <a:miter lim="400000"/>
          </a:ln>
        </p:spPr>
      </p:pic>
      <p:pic>
        <p:nvPicPr>
          <p:cNvPr id="2349" name="Bild" descr="Bild"/>
          <p:cNvPicPr>
            <a:picLocks noChangeAspect="1"/>
          </p:cNvPicPr>
          <p:nvPr/>
        </p:nvPicPr>
        <p:blipFill>
          <a:blip r:embed="rId18"/>
          <a:stretch>
            <a:fillRect/>
          </a:stretch>
        </p:blipFill>
        <p:spPr>
          <a:xfrm>
            <a:off x="3571514" y="1438426"/>
            <a:ext cx="638099" cy="638098"/>
          </a:xfrm>
          <a:prstGeom prst="rect">
            <a:avLst/>
          </a:prstGeom>
          <a:ln w="12700">
            <a:miter lim="400000"/>
          </a:ln>
        </p:spPr>
      </p:pic>
      <p:pic>
        <p:nvPicPr>
          <p:cNvPr id="2350" name="Bild" descr="Bild"/>
          <p:cNvPicPr>
            <a:picLocks noChangeAspect="1"/>
          </p:cNvPicPr>
          <p:nvPr/>
        </p:nvPicPr>
        <p:blipFill>
          <a:blip r:embed="rId19"/>
          <a:stretch>
            <a:fillRect/>
          </a:stretch>
        </p:blipFill>
        <p:spPr>
          <a:xfrm>
            <a:off x="8302284" y="2388014"/>
            <a:ext cx="638098" cy="638098"/>
          </a:xfrm>
          <a:prstGeom prst="rect">
            <a:avLst/>
          </a:prstGeom>
          <a:ln w="12700">
            <a:miter lim="400000"/>
          </a:ln>
        </p:spPr>
      </p:pic>
      <p:pic>
        <p:nvPicPr>
          <p:cNvPr id="2351" name="Bild" descr="Bild"/>
          <p:cNvPicPr>
            <a:picLocks noChangeAspect="1"/>
          </p:cNvPicPr>
          <p:nvPr/>
        </p:nvPicPr>
        <p:blipFill>
          <a:blip r:embed="rId20"/>
          <a:stretch>
            <a:fillRect/>
          </a:stretch>
        </p:blipFill>
        <p:spPr>
          <a:xfrm>
            <a:off x="9008511" y="2388014"/>
            <a:ext cx="1234489" cy="638098"/>
          </a:xfrm>
          <a:prstGeom prst="rect">
            <a:avLst/>
          </a:prstGeom>
          <a:ln w="12700">
            <a:miter lim="400000"/>
          </a:ln>
        </p:spPr>
      </p:pic>
      <p:pic>
        <p:nvPicPr>
          <p:cNvPr id="2352" name="Bild" descr="Bild"/>
          <p:cNvPicPr>
            <a:picLocks noChangeAspect="1"/>
          </p:cNvPicPr>
          <p:nvPr/>
        </p:nvPicPr>
        <p:blipFill>
          <a:blip r:embed="rId21"/>
          <a:stretch>
            <a:fillRect/>
          </a:stretch>
        </p:blipFill>
        <p:spPr>
          <a:xfrm>
            <a:off x="10168709" y="2392579"/>
            <a:ext cx="638098" cy="638098"/>
          </a:xfrm>
          <a:prstGeom prst="rect">
            <a:avLst/>
          </a:prstGeom>
          <a:ln w="12700">
            <a:miter lim="400000"/>
          </a:ln>
        </p:spPr>
      </p:pic>
      <p:pic>
        <p:nvPicPr>
          <p:cNvPr id="2353" name="Bild" descr="Bild"/>
          <p:cNvPicPr>
            <a:picLocks noChangeAspect="1"/>
          </p:cNvPicPr>
          <p:nvPr/>
        </p:nvPicPr>
        <p:blipFill>
          <a:blip r:embed="rId22"/>
          <a:stretch>
            <a:fillRect/>
          </a:stretch>
        </p:blipFill>
        <p:spPr>
          <a:xfrm>
            <a:off x="10892108" y="2388014"/>
            <a:ext cx="1234490" cy="638098"/>
          </a:xfrm>
          <a:prstGeom prst="rect">
            <a:avLst/>
          </a:prstGeom>
          <a:ln w="12700">
            <a:miter lim="400000"/>
          </a:ln>
        </p:spPr>
      </p:pic>
      <p:pic>
        <p:nvPicPr>
          <p:cNvPr id="2354" name="Bild" descr="Bild"/>
          <p:cNvPicPr>
            <a:picLocks noChangeAspect="1"/>
          </p:cNvPicPr>
          <p:nvPr/>
        </p:nvPicPr>
        <p:blipFill>
          <a:blip r:embed="rId23"/>
          <a:stretch>
            <a:fillRect/>
          </a:stretch>
        </p:blipFill>
        <p:spPr>
          <a:xfrm>
            <a:off x="12050368" y="2390424"/>
            <a:ext cx="638098" cy="638098"/>
          </a:xfrm>
          <a:prstGeom prst="rect">
            <a:avLst/>
          </a:prstGeom>
          <a:ln w="12700">
            <a:miter lim="400000"/>
          </a:ln>
        </p:spPr>
      </p:pic>
      <p:pic>
        <p:nvPicPr>
          <p:cNvPr id="2355" name="Bild" descr="Bild"/>
          <p:cNvPicPr>
            <a:picLocks noChangeAspect="1"/>
          </p:cNvPicPr>
          <p:nvPr/>
        </p:nvPicPr>
        <p:blipFill>
          <a:blip r:embed="rId24"/>
          <a:stretch>
            <a:fillRect/>
          </a:stretch>
        </p:blipFill>
        <p:spPr>
          <a:xfrm>
            <a:off x="7131946" y="2390624"/>
            <a:ext cx="1227457" cy="634462"/>
          </a:xfrm>
          <a:prstGeom prst="rect">
            <a:avLst/>
          </a:prstGeom>
          <a:ln w="12700">
            <a:miter lim="400000"/>
          </a:ln>
        </p:spPr>
      </p:pic>
      <p:pic>
        <p:nvPicPr>
          <p:cNvPr id="2356" name="Bild" descr="Bild"/>
          <p:cNvPicPr>
            <a:picLocks noChangeAspect="1"/>
          </p:cNvPicPr>
          <p:nvPr/>
        </p:nvPicPr>
        <p:blipFill>
          <a:blip r:embed="rId19"/>
          <a:stretch>
            <a:fillRect/>
          </a:stretch>
        </p:blipFill>
        <p:spPr>
          <a:xfrm>
            <a:off x="8291035" y="1457381"/>
            <a:ext cx="638098" cy="638098"/>
          </a:xfrm>
          <a:prstGeom prst="rect">
            <a:avLst/>
          </a:prstGeom>
          <a:ln w="12700">
            <a:miter lim="400000"/>
          </a:ln>
        </p:spPr>
      </p:pic>
      <p:pic>
        <p:nvPicPr>
          <p:cNvPr id="2357" name="Bild" descr="Bild"/>
          <p:cNvPicPr>
            <a:picLocks noChangeAspect="1"/>
          </p:cNvPicPr>
          <p:nvPr/>
        </p:nvPicPr>
        <p:blipFill>
          <a:blip r:embed="rId24"/>
          <a:stretch>
            <a:fillRect/>
          </a:stretch>
        </p:blipFill>
        <p:spPr>
          <a:xfrm>
            <a:off x="7120697" y="1459990"/>
            <a:ext cx="1227456" cy="634463"/>
          </a:xfrm>
          <a:prstGeom prst="rect">
            <a:avLst/>
          </a:prstGeom>
          <a:ln w="12700">
            <a:miter lim="400000"/>
          </a:ln>
        </p:spPr>
      </p:pic>
      <p:pic>
        <p:nvPicPr>
          <p:cNvPr id="2358" name="Bild" descr="Bild"/>
          <p:cNvPicPr>
            <a:picLocks noChangeAspect="1"/>
          </p:cNvPicPr>
          <p:nvPr/>
        </p:nvPicPr>
        <p:blipFill>
          <a:blip r:embed="rId25"/>
          <a:stretch>
            <a:fillRect/>
          </a:stretch>
        </p:blipFill>
        <p:spPr>
          <a:xfrm>
            <a:off x="9005365" y="1461517"/>
            <a:ext cx="1240782" cy="641351"/>
          </a:xfrm>
          <a:prstGeom prst="rect">
            <a:avLst/>
          </a:prstGeom>
          <a:ln w="12700">
            <a:miter lim="400000"/>
          </a:ln>
        </p:spPr>
      </p:pic>
      <p:pic>
        <p:nvPicPr>
          <p:cNvPr id="2359" name="Bild" descr="Bild"/>
          <p:cNvPicPr>
            <a:picLocks noChangeAspect="1"/>
          </p:cNvPicPr>
          <p:nvPr/>
        </p:nvPicPr>
        <p:blipFill>
          <a:blip r:embed="rId26"/>
          <a:stretch>
            <a:fillRect/>
          </a:stretch>
        </p:blipFill>
        <p:spPr>
          <a:xfrm>
            <a:off x="10322379" y="1471048"/>
            <a:ext cx="1240782" cy="641351"/>
          </a:xfrm>
          <a:prstGeom prst="rect">
            <a:avLst/>
          </a:prstGeom>
          <a:ln w="12700">
            <a:miter lim="400000"/>
          </a:ln>
        </p:spPr>
      </p:pic>
      <p:pic>
        <p:nvPicPr>
          <p:cNvPr id="2360" name="Bild" descr="Bild"/>
          <p:cNvPicPr>
            <a:picLocks noChangeAspect="1"/>
          </p:cNvPicPr>
          <p:nvPr/>
        </p:nvPicPr>
        <p:blipFill>
          <a:blip r:embed="rId27"/>
          <a:stretch>
            <a:fillRect/>
          </a:stretch>
        </p:blipFill>
        <p:spPr>
          <a:xfrm>
            <a:off x="7125283" y="3325677"/>
            <a:ext cx="1240783" cy="641351"/>
          </a:xfrm>
          <a:prstGeom prst="rect">
            <a:avLst/>
          </a:prstGeom>
          <a:ln w="12700">
            <a:miter lim="400000"/>
          </a:ln>
        </p:spPr>
      </p:pic>
      <p:pic>
        <p:nvPicPr>
          <p:cNvPr id="2361" name="Bild" descr="Bild"/>
          <p:cNvPicPr>
            <a:picLocks noChangeAspect="1"/>
          </p:cNvPicPr>
          <p:nvPr/>
        </p:nvPicPr>
        <p:blipFill>
          <a:blip r:embed="rId28"/>
          <a:stretch>
            <a:fillRect/>
          </a:stretch>
        </p:blipFill>
        <p:spPr>
          <a:xfrm>
            <a:off x="8414966" y="3323790"/>
            <a:ext cx="1240783" cy="641351"/>
          </a:xfrm>
          <a:prstGeom prst="rect">
            <a:avLst/>
          </a:prstGeom>
          <a:ln w="12700">
            <a:miter lim="400000"/>
          </a:ln>
        </p:spPr>
      </p:pic>
      <p:pic>
        <p:nvPicPr>
          <p:cNvPr id="2362" name="Bild" descr="Bild"/>
          <p:cNvPicPr>
            <a:picLocks noChangeAspect="1"/>
          </p:cNvPicPr>
          <p:nvPr/>
        </p:nvPicPr>
        <p:blipFill>
          <a:blip r:embed="rId27"/>
          <a:stretch>
            <a:fillRect/>
          </a:stretch>
        </p:blipFill>
        <p:spPr>
          <a:xfrm>
            <a:off x="7125283" y="4256966"/>
            <a:ext cx="1240783" cy="641351"/>
          </a:xfrm>
          <a:prstGeom prst="rect">
            <a:avLst/>
          </a:prstGeom>
          <a:ln w="12700">
            <a:miter lim="400000"/>
          </a:ln>
        </p:spPr>
      </p:pic>
      <p:pic>
        <p:nvPicPr>
          <p:cNvPr id="2363" name="Bild" descr="Bild"/>
          <p:cNvPicPr>
            <a:picLocks noChangeAspect="1"/>
          </p:cNvPicPr>
          <p:nvPr/>
        </p:nvPicPr>
        <p:blipFill>
          <a:blip r:embed="rId25"/>
          <a:srcRect l="48548"/>
          <a:stretch>
            <a:fillRect/>
          </a:stretch>
        </p:blipFill>
        <p:spPr>
          <a:xfrm>
            <a:off x="8305619" y="4254759"/>
            <a:ext cx="641381" cy="644345"/>
          </a:xfrm>
          <a:prstGeom prst="rect">
            <a:avLst/>
          </a:prstGeom>
          <a:ln w="12700">
            <a:miter lim="400000"/>
          </a:ln>
        </p:spPr>
      </p:pic>
      <p:pic>
        <p:nvPicPr>
          <p:cNvPr id="2364" name="Bild" descr="Bild"/>
          <p:cNvPicPr>
            <a:picLocks noChangeAspect="1"/>
          </p:cNvPicPr>
          <p:nvPr/>
        </p:nvPicPr>
        <p:blipFill>
          <a:blip r:embed="rId27"/>
          <a:stretch>
            <a:fillRect/>
          </a:stretch>
        </p:blipFill>
        <p:spPr>
          <a:xfrm>
            <a:off x="7137436" y="5186306"/>
            <a:ext cx="1240783" cy="641351"/>
          </a:xfrm>
          <a:prstGeom prst="rect">
            <a:avLst/>
          </a:prstGeom>
          <a:ln w="12700">
            <a:miter lim="400000"/>
          </a:ln>
        </p:spPr>
      </p:pic>
      <p:pic>
        <p:nvPicPr>
          <p:cNvPr id="2365" name="Bild" descr="Bild"/>
          <p:cNvPicPr>
            <a:picLocks noChangeAspect="1"/>
          </p:cNvPicPr>
          <p:nvPr/>
        </p:nvPicPr>
        <p:blipFill>
          <a:blip r:embed="rId26"/>
          <a:srcRect l="48047"/>
          <a:stretch>
            <a:fillRect/>
          </a:stretch>
        </p:blipFill>
        <p:spPr>
          <a:xfrm>
            <a:off x="8299070" y="5186306"/>
            <a:ext cx="644508" cy="641237"/>
          </a:xfrm>
          <a:prstGeom prst="rect">
            <a:avLst/>
          </a:prstGeom>
          <a:ln w="12700">
            <a:miter lim="400000"/>
          </a:ln>
        </p:spPr>
      </p:pic>
      <p:pic>
        <p:nvPicPr>
          <p:cNvPr id="2366" name="Bild" descr="Bild"/>
          <p:cNvPicPr>
            <a:picLocks noChangeAspect="1"/>
          </p:cNvPicPr>
          <p:nvPr/>
        </p:nvPicPr>
        <p:blipFill>
          <a:blip r:embed="rId29"/>
          <a:stretch>
            <a:fillRect/>
          </a:stretch>
        </p:blipFill>
        <p:spPr>
          <a:xfrm>
            <a:off x="7606311" y="4189448"/>
            <a:ext cx="231054" cy="233136"/>
          </a:xfrm>
          <a:prstGeom prst="rect">
            <a:avLst/>
          </a:prstGeom>
          <a:ln w="12700">
            <a:miter lim="400000"/>
          </a:ln>
        </p:spPr>
      </p:pic>
      <p:pic>
        <p:nvPicPr>
          <p:cNvPr id="2367" name="Bild" descr="Bild"/>
          <p:cNvPicPr>
            <a:picLocks noChangeAspect="1"/>
          </p:cNvPicPr>
          <p:nvPr/>
        </p:nvPicPr>
        <p:blipFill>
          <a:blip r:embed="rId29"/>
          <a:stretch>
            <a:fillRect/>
          </a:stretch>
        </p:blipFill>
        <p:spPr>
          <a:xfrm>
            <a:off x="7629714" y="5159938"/>
            <a:ext cx="231054" cy="233136"/>
          </a:xfrm>
          <a:prstGeom prst="rect">
            <a:avLst/>
          </a:prstGeom>
          <a:ln w="12700">
            <a:miter lim="400000"/>
          </a:ln>
        </p:spPr>
      </p:pic>
      <p:pic>
        <p:nvPicPr>
          <p:cNvPr id="2368" name="Bild" descr="Bild"/>
          <p:cNvPicPr>
            <a:picLocks noChangeAspect="1"/>
          </p:cNvPicPr>
          <p:nvPr/>
        </p:nvPicPr>
        <p:blipFill>
          <a:blip r:embed="rId30"/>
          <a:stretch>
            <a:fillRect/>
          </a:stretch>
        </p:blipFill>
        <p:spPr>
          <a:xfrm>
            <a:off x="7125283" y="6129483"/>
            <a:ext cx="1840215" cy="641351"/>
          </a:xfrm>
          <a:prstGeom prst="rect">
            <a:avLst/>
          </a:prstGeom>
          <a:ln w="12700">
            <a:miter lim="400000"/>
          </a:ln>
        </p:spPr>
      </p:pic>
      <p:pic>
        <p:nvPicPr>
          <p:cNvPr id="2369" name="Bild" descr="Bild"/>
          <p:cNvPicPr>
            <a:picLocks noChangeAspect="1"/>
          </p:cNvPicPr>
          <p:nvPr/>
        </p:nvPicPr>
        <p:blipFill>
          <a:blip r:embed="rId31"/>
          <a:stretch>
            <a:fillRect/>
          </a:stretch>
        </p:blipFill>
        <p:spPr>
          <a:xfrm>
            <a:off x="8917412" y="6129483"/>
            <a:ext cx="638098" cy="638098"/>
          </a:xfrm>
          <a:prstGeom prst="rect">
            <a:avLst/>
          </a:prstGeom>
          <a:ln w="12700">
            <a:miter lim="400000"/>
          </a:ln>
        </p:spPr>
      </p:pic>
      <p:pic>
        <p:nvPicPr>
          <p:cNvPr id="2370" name="Bild" descr="Bild"/>
          <p:cNvPicPr>
            <a:picLocks noChangeAspect="1"/>
          </p:cNvPicPr>
          <p:nvPr/>
        </p:nvPicPr>
        <p:blipFill>
          <a:blip r:embed="rId32"/>
          <a:stretch>
            <a:fillRect/>
          </a:stretch>
        </p:blipFill>
        <p:spPr>
          <a:xfrm>
            <a:off x="9631244" y="6132927"/>
            <a:ext cx="1227457" cy="634462"/>
          </a:xfrm>
          <a:prstGeom prst="rect">
            <a:avLst/>
          </a:prstGeom>
          <a:ln w="12700">
            <a:miter lim="400000"/>
          </a:ln>
        </p:spPr>
      </p:pic>
      <p:pic>
        <p:nvPicPr>
          <p:cNvPr id="2371" name="Bild" descr="Bild"/>
          <p:cNvPicPr>
            <a:picLocks noChangeAspect="1"/>
          </p:cNvPicPr>
          <p:nvPr/>
        </p:nvPicPr>
        <p:blipFill>
          <a:blip r:embed="rId33"/>
          <a:stretch>
            <a:fillRect/>
          </a:stretch>
        </p:blipFill>
        <p:spPr>
          <a:xfrm>
            <a:off x="10945700" y="6124483"/>
            <a:ext cx="1820450" cy="634463"/>
          </a:xfrm>
          <a:prstGeom prst="rect">
            <a:avLst/>
          </a:prstGeom>
          <a:ln w="12700">
            <a:miter lim="400000"/>
          </a:ln>
        </p:spPr>
      </p:pic>
      <p:pic>
        <p:nvPicPr>
          <p:cNvPr id="2372" name="Bild" descr="Bild"/>
          <p:cNvPicPr>
            <a:picLocks noChangeAspect="1"/>
          </p:cNvPicPr>
          <p:nvPr/>
        </p:nvPicPr>
        <p:blipFill>
          <a:blip r:embed="rId34"/>
          <a:stretch>
            <a:fillRect/>
          </a:stretch>
        </p:blipFill>
        <p:spPr>
          <a:xfrm>
            <a:off x="7141487" y="7068031"/>
            <a:ext cx="1836373" cy="640012"/>
          </a:xfrm>
          <a:prstGeom prst="rect">
            <a:avLst/>
          </a:prstGeom>
          <a:ln w="12700">
            <a:miter lim="400000"/>
          </a:ln>
        </p:spPr>
      </p:pic>
      <p:pic>
        <p:nvPicPr>
          <p:cNvPr id="2373" name="Bild" descr="Bild"/>
          <p:cNvPicPr>
            <a:picLocks noChangeAspect="1"/>
          </p:cNvPicPr>
          <p:nvPr/>
        </p:nvPicPr>
        <p:blipFill>
          <a:blip r:embed="rId35"/>
          <a:stretch>
            <a:fillRect/>
          </a:stretch>
        </p:blipFill>
        <p:spPr>
          <a:xfrm>
            <a:off x="8915786" y="7068031"/>
            <a:ext cx="641351" cy="641351"/>
          </a:xfrm>
          <a:prstGeom prst="rect">
            <a:avLst/>
          </a:prstGeom>
          <a:ln w="12700">
            <a:miter lim="400000"/>
          </a:ln>
        </p:spPr>
      </p:pic>
      <p:pic>
        <p:nvPicPr>
          <p:cNvPr id="2374" name="Bild" descr="Bild"/>
          <p:cNvPicPr>
            <a:picLocks noChangeAspect="1"/>
          </p:cNvPicPr>
          <p:nvPr/>
        </p:nvPicPr>
        <p:blipFill>
          <a:blip r:embed="rId36"/>
          <a:stretch>
            <a:fillRect/>
          </a:stretch>
        </p:blipFill>
        <p:spPr>
          <a:xfrm>
            <a:off x="9631244" y="7068031"/>
            <a:ext cx="1240783" cy="641351"/>
          </a:xfrm>
          <a:prstGeom prst="rect">
            <a:avLst/>
          </a:prstGeom>
          <a:ln w="12700">
            <a:miter lim="400000"/>
          </a:ln>
        </p:spPr>
      </p:pic>
      <p:pic>
        <p:nvPicPr>
          <p:cNvPr id="2375" name="Bild" descr="Bild"/>
          <p:cNvPicPr>
            <a:picLocks noChangeAspect="1"/>
          </p:cNvPicPr>
          <p:nvPr/>
        </p:nvPicPr>
        <p:blipFill>
          <a:blip r:embed="rId37"/>
          <a:stretch>
            <a:fillRect/>
          </a:stretch>
        </p:blipFill>
        <p:spPr>
          <a:xfrm>
            <a:off x="10818952" y="7063466"/>
            <a:ext cx="638098" cy="638098"/>
          </a:xfrm>
          <a:prstGeom prst="rect">
            <a:avLst/>
          </a:prstGeom>
          <a:ln w="12700">
            <a:miter lim="400000"/>
          </a:ln>
        </p:spPr>
      </p:pic>
      <p:pic>
        <p:nvPicPr>
          <p:cNvPr id="2376" name="Bild" descr="Bild"/>
          <p:cNvPicPr>
            <a:picLocks noChangeAspect="1"/>
          </p:cNvPicPr>
          <p:nvPr/>
        </p:nvPicPr>
        <p:blipFill>
          <a:blip r:embed="rId38"/>
          <a:stretch>
            <a:fillRect/>
          </a:stretch>
        </p:blipFill>
        <p:spPr>
          <a:xfrm>
            <a:off x="11541805" y="7059804"/>
            <a:ext cx="1820450" cy="634463"/>
          </a:xfrm>
          <a:prstGeom prst="rect">
            <a:avLst/>
          </a:prstGeom>
          <a:ln w="12700">
            <a:miter lim="400000"/>
          </a:ln>
        </p:spPr>
      </p:pic>
      <p:pic>
        <p:nvPicPr>
          <p:cNvPr id="2377" name="Bild" descr="Bild"/>
          <p:cNvPicPr>
            <a:picLocks noChangeAspect="1"/>
          </p:cNvPicPr>
          <p:nvPr/>
        </p:nvPicPr>
        <p:blipFill>
          <a:blip r:embed="rId39"/>
          <a:stretch>
            <a:fillRect/>
          </a:stretch>
        </p:blipFill>
        <p:spPr>
          <a:xfrm>
            <a:off x="2302396" y="2367463"/>
            <a:ext cx="1238193" cy="640012"/>
          </a:xfrm>
          <a:prstGeom prst="rect">
            <a:avLst/>
          </a:prstGeom>
          <a:ln w="12700">
            <a:miter lim="400000"/>
          </a:ln>
        </p:spPr>
      </p:pic>
      <p:sp>
        <p:nvSpPr>
          <p:cNvPr id="2378" name="cooler Film/Schauspieler"/>
          <p:cNvSpPr txBox="1"/>
          <p:nvPr/>
        </p:nvSpPr>
        <p:spPr>
          <a:xfrm>
            <a:off x="246745" y="674777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cooler Film/Schauspieler</a:t>
            </a:r>
          </a:p>
        </p:txBody>
      </p:sp>
      <p:pic>
        <p:nvPicPr>
          <p:cNvPr id="2379" name="Bild" descr="Bild"/>
          <p:cNvPicPr>
            <a:picLocks noChangeAspect="1"/>
          </p:cNvPicPr>
          <p:nvPr/>
        </p:nvPicPr>
        <p:blipFill>
          <a:blip r:embed="rId40"/>
          <a:stretch>
            <a:fillRect/>
          </a:stretch>
        </p:blipFill>
        <p:spPr>
          <a:xfrm>
            <a:off x="281996" y="7052512"/>
            <a:ext cx="1227456" cy="634462"/>
          </a:xfrm>
          <a:prstGeom prst="rect">
            <a:avLst/>
          </a:prstGeom>
          <a:ln w="12700">
            <a:miter lim="400000"/>
          </a:ln>
        </p:spPr>
      </p:pic>
      <p:pic>
        <p:nvPicPr>
          <p:cNvPr id="2380" name="Bild" descr="Bild"/>
          <p:cNvPicPr>
            <a:picLocks noChangeAspect="1"/>
          </p:cNvPicPr>
          <p:nvPr/>
        </p:nvPicPr>
        <p:blipFill>
          <a:blip r:embed="rId41"/>
          <a:stretch>
            <a:fillRect/>
          </a:stretch>
        </p:blipFill>
        <p:spPr>
          <a:xfrm>
            <a:off x="1426086" y="7052178"/>
            <a:ext cx="634463" cy="634462"/>
          </a:xfrm>
          <a:prstGeom prst="rect">
            <a:avLst/>
          </a:prstGeom>
          <a:ln w="12700">
            <a:miter lim="400000"/>
          </a:ln>
        </p:spPr>
      </p:pic>
      <p:pic>
        <p:nvPicPr>
          <p:cNvPr id="2381" name="Bild" descr="Bild"/>
          <p:cNvPicPr>
            <a:picLocks noChangeAspect="1"/>
          </p:cNvPicPr>
          <p:nvPr/>
        </p:nvPicPr>
        <p:blipFill>
          <a:blip r:embed="rId42"/>
          <a:stretch>
            <a:fillRect/>
          </a:stretch>
        </p:blipFill>
        <p:spPr>
          <a:xfrm>
            <a:off x="2169457" y="7041224"/>
            <a:ext cx="1240783" cy="641351"/>
          </a:xfrm>
          <a:prstGeom prst="rect">
            <a:avLst/>
          </a:prstGeom>
          <a:ln w="12700">
            <a:miter lim="400000"/>
          </a:ln>
        </p:spPr>
      </p:pic>
      <p:pic>
        <p:nvPicPr>
          <p:cNvPr id="2382" name="Bild" descr="Bild"/>
          <p:cNvPicPr>
            <a:picLocks noChangeAspect="1"/>
          </p:cNvPicPr>
          <p:nvPr/>
        </p:nvPicPr>
        <p:blipFill>
          <a:blip r:embed="rId43"/>
          <a:stretch>
            <a:fillRect/>
          </a:stretch>
        </p:blipFill>
        <p:spPr>
          <a:xfrm>
            <a:off x="3519147" y="7041224"/>
            <a:ext cx="1840215" cy="641351"/>
          </a:xfrm>
          <a:prstGeom prst="rect">
            <a:avLst/>
          </a:prstGeom>
          <a:ln w="12700">
            <a:miter lim="400000"/>
          </a:ln>
        </p:spPr>
      </p:pic>
      <p:sp>
        <p:nvSpPr>
          <p:cNvPr id="2383" name="tolle Serie/Schauspielerin"/>
          <p:cNvSpPr txBox="1"/>
          <p:nvPr/>
        </p:nvSpPr>
        <p:spPr>
          <a:xfrm>
            <a:off x="267000" y="76789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tolle Serie/Schauspielerin</a:t>
            </a:r>
          </a:p>
        </p:txBody>
      </p:sp>
      <p:pic>
        <p:nvPicPr>
          <p:cNvPr id="2384" name="Bild" descr="Bild"/>
          <p:cNvPicPr>
            <a:picLocks noChangeAspect="1"/>
          </p:cNvPicPr>
          <p:nvPr/>
        </p:nvPicPr>
        <p:blipFill>
          <a:blip r:embed="rId44"/>
          <a:stretch>
            <a:fillRect/>
          </a:stretch>
        </p:blipFill>
        <p:spPr>
          <a:xfrm>
            <a:off x="283884" y="8030880"/>
            <a:ext cx="1223680" cy="632511"/>
          </a:xfrm>
          <a:prstGeom prst="rect">
            <a:avLst/>
          </a:prstGeom>
          <a:ln w="12700">
            <a:miter lim="400000"/>
          </a:ln>
        </p:spPr>
      </p:pic>
      <p:pic>
        <p:nvPicPr>
          <p:cNvPr id="2385" name="Bild" descr="Bild"/>
          <p:cNvPicPr>
            <a:picLocks noChangeAspect="1"/>
          </p:cNvPicPr>
          <p:nvPr/>
        </p:nvPicPr>
        <p:blipFill>
          <a:blip r:embed="rId45"/>
          <a:stretch>
            <a:fillRect/>
          </a:stretch>
        </p:blipFill>
        <p:spPr>
          <a:xfrm>
            <a:off x="1426086" y="8029904"/>
            <a:ext cx="634463" cy="634463"/>
          </a:xfrm>
          <a:prstGeom prst="rect">
            <a:avLst/>
          </a:prstGeom>
          <a:ln w="12700">
            <a:miter lim="400000"/>
          </a:ln>
        </p:spPr>
      </p:pic>
      <p:pic>
        <p:nvPicPr>
          <p:cNvPr id="2386" name="Bild" descr="Bild"/>
          <p:cNvPicPr>
            <a:picLocks noChangeAspect="1"/>
          </p:cNvPicPr>
          <p:nvPr/>
        </p:nvPicPr>
        <p:blipFill>
          <a:blip r:embed="rId46"/>
          <a:stretch>
            <a:fillRect/>
          </a:stretch>
        </p:blipFill>
        <p:spPr>
          <a:xfrm>
            <a:off x="2162699" y="8020013"/>
            <a:ext cx="1840215" cy="641351"/>
          </a:xfrm>
          <a:prstGeom prst="rect">
            <a:avLst/>
          </a:prstGeom>
          <a:ln w="12700">
            <a:miter lim="400000"/>
          </a:ln>
        </p:spPr>
      </p:pic>
      <p:pic>
        <p:nvPicPr>
          <p:cNvPr id="2387" name="Bild" descr="Bild"/>
          <p:cNvPicPr>
            <a:picLocks noChangeAspect="1"/>
          </p:cNvPicPr>
          <p:nvPr/>
        </p:nvPicPr>
        <p:blipFill>
          <a:blip r:embed="rId47"/>
          <a:stretch>
            <a:fillRect/>
          </a:stretch>
        </p:blipFill>
        <p:spPr>
          <a:xfrm>
            <a:off x="4105064" y="8020013"/>
            <a:ext cx="1840214" cy="64135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Beim Fernsehen"/>
          <p:cNvSpPr txBox="1">
            <a:spLocks noGrp="1"/>
          </p:cNvSpPr>
          <p:nvPr>
            <p:ph type="title"/>
          </p:nvPr>
        </p:nvSpPr>
        <p:spPr>
          <a:xfrm>
            <a:off x="170600" y="-3504"/>
            <a:ext cx="12783636" cy="1088282"/>
          </a:xfrm>
          <a:prstGeom prst="rect">
            <a:avLst/>
          </a:prstGeom>
        </p:spPr>
        <p:txBody>
          <a:bodyPr/>
          <a:lstStyle>
            <a:lvl1pPr algn="l">
              <a:defRPr sz="3200">
                <a:latin typeface="ABeZeh"/>
                <a:ea typeface="ABeZeh"/>
                <a:cs typeface="ABeZeh"/>
                <a:sym typeface="ABeZeh"/>
              </a:defRPr>
            </a:lvl1pPr>
          </a:lstStyle>
          <a:p>
            <a:r>
              <a:t>Beim Fernsehen</a:t>
            </a:r>
          </a:p>
        </p:txBody>
      </p:sp>
      <p:sp>
        <p:nvSpPr>
          <p:cNvPr id="2390" name="Rechteck"/>
          <p:cNvSpPr/>
          <p:nvPr/>
        </p:nvSpPr>
        <p:spPr>
          <a:xfrm>
            <a:off x="145432" y="1026739"/>
            <a:ext cx="6706814" cy="8579621"/>
          </a:xfrm>
          <a:prstGeom prst="rect">
            <a:avLst/>
          </a:prstGeom>
          <a:solidFill>
            <a:schemeClr val="accent6">
              <a:alpha val="49903"/>
            </a:schemeClr>
          </a:solidFill>
          <a:ln w="12700">
            <a:miter lim="400000"/>
          </a:ln>
        </p:spPr>
        <p:txBody>
          <a:bodyPr lIns="50800" tIns="50800" rIns="50800" bIns="50800" anchor="ctr"/>
          <a:lstStyle/>
          <a:p>
            <a:pPr>
              <a:defRPr sz="2200">
                <a:solidFill>
                  <a:srgbClr val="FFFFFF"/>
                </a:solidFill>
              </a:defRPr>
            </a:pPr>
            <a:endParaRPr/>
          </a:p>
        </p:txBody>
      </p:sp>
      <p:sp>
        <p:nvSpPr>
          <p:cNvPr id="2391" name="Rechteck"/>
          <p:cNvSpPr/>
          <p:nvPr/>
        </p:nvSpPr>
        <p:spPr>
          <a:xfrm>
            <a:off x="6934200" y="1026739"/>
            <a:ext cx="6706813"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92" name="Was wollen wir anschauen?"/>
          <p:cNvSpPr txBox="1"/>
          <p:nvPr/>
        </p:nvSpPr>
        <p:spPr>
          <a:xfrm>
            <a:off x="281050" y="104371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wollen wir anschauen?</a:t>
            </a:r>
          </a:p>
        </p:txBody>
      </p:sp>
      <p:sp>
        <p:nvSpPr>
          <p:cNvPr id="2393" name="Welchen Film?"/>
          <p:cNvSpPr txBox="1"/>
          <p:nvPr/>
        </p:nvSpPr>
        <p:spPr>
          <a:xfrm>
            <a:off x="265132" y="199840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Welchen Film?</a:t>
            </a:r>
          </a:p>
        </p:txBody>
      </p:sp>
      <p:sp>
        <p:nvSpPr>
          <p:cNvPr id="2394" name="Magst du das?"/>
          <p:cNvSpPr txBox="1"/>
          <p:nvPr/>
        </p:nvSpPr>
        <p:spPr>
          <a:xfrm>
            <a:off x="281050" y="295309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Magst du das?</a:t>
            </a:r>
          </a:p>
        </p:txBody>
      </p:sp>
      <p:sp>
        <p:nvSpPr>
          <p:cNvPr id="2395" name="Was passiert (jetzt)?"/>
          <p:cNvSpPr txBox="1"/>
          <p:nvPr/>
        </p:nvSpPr>
        <p:spPr>
          <a:xfrm>
            <a:off x="273234" y="387784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passiert (jetzt)?</a:t>
            </a:r>
          </a:p>
        </p:txBody>
      </p:sp>
      <p:sp>
        <p:nvSpPr>
          <p:cNvPr id="2396" name="Wer ist das?"/>
          <p:cNvSpPr txBox="1"/>
          <p:nvPr/>
        </p:nvSpPr>
        <p:spPr>
          <a:xfrm>
            <a:off x="289152" y="487063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Wer ist das?</a:t>
            </a:r>
          </a:p>
        </p:txBody>
      </p:sp>
      <p:sp>
        <p:nvSpPr>
          <p:cNvPr id="2397" name="Möchtest du eine Decke?"/>
          <p:cNvSpPr txBox="1"/>
          <p:nvPr/>
        </p:nvSpPr>
        <p:spPr>
          <a:xfrm>
            <a:off x="258459" y="582628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Möchtest du eine Decke?</a:t>
            </a:r>
          </a:p>
        </p:txBody>
      </p:sp>
      <p:sp>
        <p:nvSpPr>
          <p:cNvPr id="2398" name="Wann kommt…?"/>
          <p:cNvSpPr txBox="1"/>
          <p:nvPr/>
        </p:nvSpPr>
        <p:spPr>
          <a:xfrm>
            <a:off x="244850" y="678656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kommt…?</a:t>
            </a:r>
          </a:p>
        </p:txBody>
      </p:sp>
      <p:sp>
        <p:nvSpPr>
          <p:cNvPr id="2399" name="Bitte die Fernbedienung."/>
          <p:cNvSpPr txBox="1"/>
          <p:nvPr/>
        </p:nvSpPr>
        <p:spPr>
          <a:xfrm>
            <a:off x="7102797" y="104927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die Fernbedienung.</a:t>
            </a:r>
          </a:p>
        </p:txBody>
      </p:sp>
      <p:sp>
        <p:nvSpPr>
          <p:cNvPr id="2400" name="Ich möchte etwas/was essen."/>
          <p:cNvSpPr txBox="1"/>
          <p:nvPr/>
        </p:nvSpPr>
        <p:spPr>
          <a:xfrm>
            <a:off x="7086879" y="200396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etwas/was essen.</a:t>
            </a:r>
          </a:p>
        </p:txBody>
      </p:sp>
      <p:sp>
        <p:nvSpPr>
          <p:cNvPr id="2401" name="Ich möchte etwas/was trinken."/>
          <p:cNvSpPr txBox="1"/>
          <p:nvPr/>
        </p:nvSpPr>
        <p:spPr>
          <a:xfrm>
            <a:off x="7102797" y="297135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etwas/was trinken.</a:t>
            </a:r>
          </a:p>
        </p:txBody>
      </p:sp>
      <p:sp>
        <p:nvSpPr>
          <p:cNvPr id="2402" name="Ich möchte Popcorn/Schokolade."/>
          <p:cNvSpPr txBox="1"/>
          <p:nvPr/>
        </p:nvSpPr>
        <p:spPr>
          <a:xfrm>
            <a:off x="7094981" y="392150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Popcorn/Schokolade.</a:t>
            </a:r>
          </a:p>
        </p:txBody>
      </p:sp>
      <p:sp>
        <p:nvSpPr>
          <p:cNvPr id="2403" name="Fragen stellen"/>
          <p:cNvSpPr txBox="1"/>
          <p:nvPr/>
        </p:nvSpPr>
        <p:spPr>
          <a:xfrm>
            <a:off x="4943238" y="1041400"/>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404" name="Um etwas bitten"/>
          <p:cNvSpPr txBox="1"/>
          <p:nvPr/>
        </p:nvSpPr>
        <p:spPr>
          <a:xfrm>
            <a:off x="11708786" y="1040671"/>
            <a:ext cx="18204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2405" name="Bild" descr="Bild"/>
          <p:cNvPicPr>
            <a:picLocks noChangeAspect="1"/>
          </p:cNvPicPr>
          <p:nvPr/>
        </p:nvPicPr>
        <p:blipFill>
          <a:blip r:embed="rId2"/>
          <a:stretch>
            <a:fillRect/>
          </a:stretch>
        </p:blipFill>
        <p:spPr>
          <a:xfrm>
            <a:off x="12661943" y="145687"/>
            <a:ext cx="955205" cy="796907"/>
          </a:xfrm>
          <a:prstGeom prst="rect">
            <a:avLst/>
          </a:prstGeom>
          <a:ln w="12700">
            <a:miter lim="400000"/>
          </a:ln>
        </p:spPr>
      </p:pic>
      <p:pic>
        <p:nvPicPr>
          <p:cNvPr id="2406" name="Bild" descr="Bild"/>
          <p:cNvPicPr>
            <a:picLocks noChangeAspect="1"/>
          </p:cNvPicPr>
          <p:nvPr/>
        </p:nvPicPr>
        <p:blipFill>
          <a:blip r:embed="rId3"/>
          <a:stretch>
            <a:fillRect/>
          </a:stretch>
        </p:blipFill>
        <p:spPr>
          <a:xfrm>
            <a:off x="7098746" y="1376026"/>
            <a:ext cx="1234490" cy="638098"/>
          </a:xfrm>
          <a:prstGeom prst="rect">
            <a:avLst/>
          </a:prstGeom>
          <a:ln w="12700">
            <a:miter lim="400000"/>
          </a:ln>
        </p:spPr>
      </p:pic>
      <p:pic>
        <p:nvPicPr>
          <p:cNvPr id="2407" name="Bild" descr="Bild"/>
          <p:cNvPicPr>
            <a:picLocks noChangeAspect="1"/>
          </p:cNvPicPr>
          <p:nvPr/>
        </p:nvPicPr>
        <p:blipFill>
          <a:blip r:embed="rId4"/>
          <a:stretch>
            <a:fillRect/>
          </a:stretch>
        </p:blipFill>
        <p:spPr>
          <a:xfrm>
            <a:off x="272948" y="1366245"/>
            <a:ext cx="1234489" cy="638098"/>
          </a:xfrm>
          <a:prstGeom prst="rect">
            <a:avLst/>
          </a:prstGeom>
          <a:ln w="12700">
            <a:miter lim="400000"/>
          </a:ln>
        </p:spPr>
      </p:pic>
      <p:pic>
        <p:nvPicPr>
          <p:cNvPr id="2408" name="Bild" descr="Bild"/>
          <p:cNvPicPr>
            <a:picLocks noChangeAspect="1"/>
          </p:cNvPicPr>
          <p:nvPr/>
        </p:nvPicPr>
        <p:blipFill>
          <a:blip r:embed="rId4"/>
          <a:stretch>
            <a:fillRect/>
          </a:stretch>
        </p:blipFill>
        <p:spPr>
          <a:xfrm>
            <a:off x="285101" y="4232050"/>
            <a:ext cx="1234489" cy="638099"/>
          </a:xfrm>
          <a:prstGeom prst="rect">
            <a:avLst/>
          </a:prstGeom>
          <a:ln w="12700">
            <a:miter lim="400000"/>
          </a:ln>
        </p:spPr>
      </p:pic>
      <p:pic>
        <p:nvPicPr>
          <p:cNvPr id="2409" name="Bild" descr="Bild"/>
          <p:cNvPicPr>
            <a:picLocks noChangeAspect="1"/>
          </p:cNvPicPr>
          <p:nvPr/>
        </p:nvPicPr>
        <p:blipFill>
          <a:blip r:embed="rId5"/>
          <a:stretch>
            <a:fillRect/>
          </a:stretch>
        </p:blipFill>
        <p:spPr>
          <a:xfrm>
            <a:off x="270366" y="2323740"/>
            <a:ext cx="1239653" cy="640767"/>
          </a:xfrm>
          <a:prstGeom prst="rect">
            <a:avLst/>
          </a:prstGeom>
          <a:ln w="12700">
            <a:miter lim="400000"/>
          </a:ln>
        </p:spPr>
      </p:pic>
      <p:pic>
        <p:nvPicPr>
          <p:cNvPr id="2410" name="Bild" descr="Bild"/>
          <p:cNvPicPr>
            <a:picLocks noChangeAspect="1"/>
          </p:cNvPicPr>
          <p:nvPr/>
        </p:nvPicPr>
        <p:blipFill>
          <a:blip r:embed="rId6"/>
          <a:stretch>
            <a:fillRect/>
          </a:stretch>
        </p:blipFill>
        <p:spPr>
          <a:xfrm>
            <a:off x="285101" y="5202182"/>
            <a:ext cx="1234489" cy="638098"/>
          </a:xfrm>
          <a:prstGeom prst="rect">
            <a:avLst/>
          </a:prstGeom>
          <a:ln w="12700">
            <a:miter lim="400000"/>
          </a:ln>
        </p:spPr>
      </p:pic>
      <p:pic>
        <p:nvPicPr>
          <p:cNvPr id="2411" name="Bild" descr="Bild"/>
          <p:cNvPicPr>
            <a:picLocks noChangeAspect="1"/>
          </p:cNvPicPr>
          <p:nvPr/>
        </p:nvPicPr>
        <p:blipFill>
          <a:blip r:embed="rId7"/>
          <a:stretch>
            <a:fillRect/>
          </a:stretch>
        </p:blipFill>
        <p:spPr>
          <a:xfrm>
            <a:off x="1582803" y="1366245"/>
            <a:ext cx="1234489" cy="638098"/>
          </a:xfrm>
          <a:prstGeom prst="rect">
            <a:avLst/>
          </a:prstGeom>
          <a:ln w="12700">
            <a:miter lim="400000"/>
          </a:ln>
        </p:spPr>
      </p:pic>
      <p:pic>
        <p:nvPicPr>
          <p:cNvPr id="2412" name="Bild" descr="Bild"/>
          <p:cNvPicPr>
            <a:picLocks noChangeAspect="1"/>
          </p:cNvPicPr>
          <p:nvPr/>
        </p:nvPicPr>
        <p:blipFill>
          <a:blip r:embed="rId8"/>
          <a:stretch>
            <a:fillRect/>
          </a:stretch>
        </p:blipFill>
        <p:spPr>
          <a:xfrm>
            <a:off x="2892658" y="1366245"/>
            <a:ext cx="638098" cy="638098"/>
          </a:xfrm>
          <a:prstGeom prst="rect">
            <a:avLst/>
          </a:prstGeom>
          <a:ln w="12700">
            <a:miter lim="400000"/>
          </a:ln>
        </p:spPr>
      </p:pic>
      <p:pic>
        <p:nvPicPr>
          <p:cNvPr id="2413" name="Bild" descr="Bild"/>
          <p:cNvPicPr>
            <a:picLocks noChangeAspect="1"/>
          </p:cNvPicPr>
          <p:nvPr/>
        </p:nvPicPr>
        <p:blipFill>
          <a:blip r:embed="rId9"/>
          <a:stretch>
            <a:fillRect/>
          </a:stretch>
        </p:blipFill>
        <p:spPr>
          <a:xfrm>
            <a:off x="3606122" y="1366245"/>
            <a:ext cx="1234489" cy="638098"/>
          </a:xfrm>
          <a:prstGeom prst="rect">
            <a:avLst/>
          </a:prstGeom>
          <a:ln w="12700">
            <a:miter lim="400000"/>
          </a:ln>
        </p:spPr>
      </p:pic>
      <p:pic>
        <p:nvPicPr>
          <p:cNvPr id="2414" name="Bild" descr="Bild"/>
          <p:cNvPicPr>
            <a:picLocks noChangeAspect="1"/>
          </p:cNvPicPr>
          <p:nvPr/>
        </p:nvPicPr>
        <p:blipFill>
          <a:blip r:embed="rId10"/>
          <a:stretch>
            <a:fillRect/>
          </a:stretch>
        </p:blipFill>
        <p:spPr>
          <a:xfrm>
            <a:off x="1465627" y="2328604"/>
            <a:ext cx="638098" cy="638098"/>
          </a:xfrm>
          <a:prstGeom prst="rect">
            <a:avLst/>
          </a:prstGeom>
          <a:ln w="12700">
            <a:miter lim="400000"/>
          </a:ln>
        </p:spPr>
      </p:pic>
      <p:pic>
        <p:nvPicPr>
          <p:cNvPr id="2415" name="Bild" descr="Bild"/>
          <p:cNvPicPr>
            <a:picLocks noChangeAspect="1"/>
          </p:cNvPicPr>
          <p:nvPr/>
        </p:nvPicPr>
        <p:blipFill>
          <a:blip r:embed="rId11"/>
          <a:stretch>
            <a:fillRect/>
          </a:stretch>
        </p:blipFill>
        <p:spPr>
          <a:xfrm>
            <a:off x="2175383" y="2325074"/>
            <a:ext cx="1234490" cy="638099"/>
          </a:xfrm>
          <a:prstGeom prst="rect">
            <a:avLst/>
          </a:prstGeom>
          <a:ln w="12700">
            <a:miter lim="400000"/>
          </a:ln>
        </p:spPr>
      </p:pic>
      <p:pic>
        <p:nvPicPr>
          <p:cNvPr id="2416" name="Bild" descr="Bild"/>
          <p:cNvPicPr>
            <a:picLocks noChangeAspect="1"/>
          </p:cNvPicPr>
          <p:nvPr/>
        </p:nvPicPr>
        <p:blipFill>
          <a:blip r:embed="rId12"/>
          <a:stretch>
            <a:fillRect/>
          </a:stretch>
        </p:blipFill>
        <p:spPr>
          <a:xfrm>
            <a:off x="292644" y="3283129"/>
            <a:ext cx="1219403" cy="630300"/>
          </a:xfrm>
          <a:prstGeom prst="rect">
            <a:avLst/>
          </a:prstGeom>
          <a:ln w="12700">
            <a:miter lim="400000"/>
          </a:ln>
        </p:spPr>
      </p:pic>
      <p:pic>
        <p:nvPicPr>
          <p:cNvPr id="2417" name="IMG_3784.png" descr="IMG_3784.png"/>
          <p:cNvPicPr>
            <a:picLocks noChangeAspect="1"/>
          </p:cNvPicPr>
          <p:nvPr/>
        </p:nvPicPr>
        <p:blipFill>
          <a:blip r:embed="rId13"/>
          <a:stretch>
            <a:fillRect/>
          </a:stretch>
        </p:blipFill>
        <p:spPr>
          <a:xfrm>
            <a:off x="804139" y="3254927"/>
            <a:ext cx="172107" cy="172107"/>
          </a:xfrm>
          <a:prstGeom prst="rect">
            <a:avLst/>
          </a:prstGeom>
          <a:ln w="12700">
            <a:miter lim="400000"/>
          </a:ln>
        </p:spPr>
      </p:pic>
      <p:pic>
        <p:nvPicPr>
          <p:cNvPr id="2418" name="Bild" descr="Bild"/>
          <p:cNvPicPr>
            <a:picLocks noChangeAspect="1"/>
          </p:cNvPicPr>
          <p:nvPr/>
        </p:nvPicPr>
        <p:blipFill>
          <a:blip r:embed="rId14"/>
          <a:stretch>
            <a:fillRect/>
          </a:stretch>
        </p:blipFill>
        <p:spPr>
          <a:xfrm>
            <a:off x="1593937" y="3280327"/>
            <a:ext cx="638098" cy="638098"/>
          </a:xfrm>
          <a:prstGeom prst="rect">
            <a:avLst/>
          </a:prstGeom>
          <a:ln w="12700">
            <a:miter lim="400000"/>
          </a:ln>
        </p:spPr>
      </p:pic>
      <p:pic>
        <p:nvPicPr>
          <p:cNvPr id="2419" name="Bild" descr="Bild"/>
          <p:cNvPicPr>
            <a:picLocks noChangeAspect="1"/>
          </p:cNvPicPr>
          <p:nvPr/>
        </p:nvPicPr>
        <p:blipFill>
          <a:blip r:embed="rId15"/>
          <a:stretch>
            <a:fillRect/>
          </a:stretch>
        </p:blipFill>
        <p:spPr>
          <a:xfrm>
            <a:off x="2313925" y="3290962"/>
            <a:ext cx="638098" cy="638098"/>
          </a:xfrm>
          <a:prstGeom prst="rect">
            <a:avLst/>
          </a:prstGeom>
          <a:ln w="12700">
            <a:miter lim="400000"/>
          </a:ln>
        </p:spPr>
      </p:pic>
      <p:pic>
        <p:nvPicPr>
          <p:cNvPr id="2420" name="Bild" descr="Bild"/>
          <p:cNvPicPr>
            <a:picLocks noChangeAspect="1"/>
          </p:cNvPicPr>
          <p:nvPr/>
        </p:nvPicPr>
        <p:blipFill>
          <a:blip r:embed="rId16"/>
          <a:stretch>
            <a:fillRect/>
          </a:stretch>
        </p:blipFill>
        <p:spPr>
          <a:xfrm>
            <a:off x="2903732" y="3294491"/>
            <a:ext cx="641351" cy="641351"/>
          </a:xfrm>
          <a:prstGeom prst="rect">
            <a:avLst/>
          </a:prstGeom>
          <a:ln w="12700">
            <a:miter lim="400000"/>
          </a:ln>
        </p:spPr>
      </p:pic>
      <p:pic>
        <p:nvPicPr>
          <p:cNvPr id="2421" name="Bild" descr="Bild"/>
          <p:cNvPicPr>
            <a:picLocks noChangeAspect="1"/>
          </p:cNvPicPr>
          <p:nvPr/>
        </p:nvPicPr>
        <p:blipFill>
          <a:blip r:embed="rId17"/>
          <a:stretch>
            <a:fillRect/>
          </a:stretch>
        </p:blipFill>
        <p:spPr>
          <a:xfrm>
            <a:off x="1595713" y="4237821"/>
            <a:ext cx="1820449" cy="634463"/>
          </a:xfrm>
          <a:prstGeom prst="rect">
            <a:avLst/>
          </a:prstGeom>
          <a:ln w="12700">
            <a:miter lim="400000"/>
          </a:ln>
        </p:spPr>
      </p:pic>
      <p:pic>
        <p:nvPicPr>
          <p:cNvPr id="2422" name="Bild" descr="Bild"/>
          <p:cNvPicPr>
            <a:picLocks noChangeAspect="1"/>
          </p:cNvPicPr>
          <p:nvPr/>
        </p:nvPicPr>
        <p:blipFill>
          <a:blip r:embed="rId18"/>
          <a:stretch>
            <a:fillRect/>
          </a:stretch>
        </p:blipFill>
        <p:spPr>
          <a:xfrm>
            <a:off x="3372402" y="4237821"/>
            <a:ext cx="641351" cy="641351"/>
          </a:xfrm>
          <a:prstGeom prst="rect">
            <a:avLst/>
          </a:prstGeom>
          <a:ln w="12700">
            <a:miter lim="400000"/>
          </a:ln>
        </p:spPr>
      </p:pic>
      <p:pic>
        <p:nvPicPr>
          <p:cNvPr id="2423" name="Bild" descr="Bild"/>
          <p:cNvPicPr>
            <a:picLocks noChangeAspect="1"/>
          </p:cNvPicPr>
          <p:nvPr/>
        </p:nvPicPr>
        <p:blipFill>
          <a:blip r:embed="rId19"/>
          <a:stretch>
            <a:fillRect/>
          </a:stretch>
        </p:blipFill>
        <p:spPr>
          <a:xfrm>
            <a:off x="4098136" y="4237821"/>
            <a:ext cx="1240783" cy="641351"/>
          </a:xfrm>
          <a:prstGeom prst="rect">
            <a:avLst/>
          </a:prstGeom>
          <a:ln w="12700">
            <a:miter lim="400000"/>
          </a:ln>
        </p:spPr>
      </p:pic>
      <p:pic>
        <p:nvPicPr>
          <p:cNvPr id="2424" name="Bild" descr="Bild"/>
          <p:cNvPicPr>
            <a:picLocks noChangeAspect="1"/>
          </p:cNvPicPr>
          <p:nvPr/>
        </p:nvPicPr>
        <p:blipFill>
          <a:blip r:embed="rId20"/>
          <a:srcRect l="48587"/>
          <a:stretch>
            <a:fillRect/>
          </a:stretch>
        </p:blipFill>
        <p:spPr>
          <a:xfrm>
            <a:off x="1469121" y="5200620"/>
            <a:ext cx="634657" cy="638075"/>
          </a:xfrm>
          <a:prstGeom prst="rect">
            <a:avLst/>
          </a:prstGeom>
          <a:ln w="12700">
            <a:miter lim="400000"/>
          </a:ln>
        </p:spPr>
      </p:pic>
      <p:pic>
        <p:nvPicPr>
          <p:cNvPr id="2425" name="Bild" descr="Bild"/>
          <p:cNvPicPr>
            <a:picLocks noChangeAspect="1"/>
          </p:cNvPicPr>
          <p:nvPr/>
        </p:nvPicPr>
        <p:blipFill>
          <a:blip r:embed="rId21"/>
          <a:stretch>
            <a:fillRect/>
          </a:stretch>
        </p:blipFill>
        <p:spPr>
          <a:xfrm>
            <a:off x="762079" y="5176783"/>
            <a:ext cx="231054" cy="233135"/>
          </a:xfrm>
          <a:prstGeom prst="rect">
            <a:avLst/>
          </a:prstGeom>
          <a:ln w="12700">
            <a:miter lim="400000"/>
          </a:ln>
        </p:spPr>
      </p:pic>
      <p:pic>
        <p:nvPicPr>
          <p:cNvPr id="2426" name="Bild" descr="Bild"/>
          <p:cNvPicPr>
            <a:picLocks noChangeAspect="1"/>
          </p:cNvPicPr>
          <p:nvPr/>
        </p:nvPicPr>
        <p:blipFill>
          <a:blip r:embed="rId22"/>
          <a:stretch>
            <a:fillRect/>
          </a:stretch>
        </p:blipFill>
        <p:spPr>
          <a:xfrm>
            <a:off x="242575" y="6154057"/>
            <a:ext cx="1219403" cy="630300"/>
          </a:xfrm>
          <a:prstGeom prst="rect">
            <a:avLst/>
          </a:prstGeom>
          <a:ln w="12700">
            <a:miter lim="400000"/>
          </a:ln>
        </p:spPr>
      </p:pic>
      <p:pic>
        <p:nvPicPr>
          <p:cNvPr id="2427" name="IMG_3784.png" descr="IMG_3784.png"/>
          <p:cNvPicPr>
            <a:picLocks noChangeAspect="1"/>
          </p:cNvPicPr>
          <p:nvPr/>
        </p:nvPicPr>
        <p:blipFill>
          <a:blip r:embed="rId13"/>
          <a:stretch>
            <a:fillRect/>
          </a:stretch>
        </p:blipFill>
        <p:spPr>
          <a:xfrm>
            <a:off x="754070" y="6115604"/>
            <a:ext cx="172107" cy="172106"/>
          </a:xfrm>
          <a:prstGeom prst="rect">
            <a:avLst/>
          </a:prstGeom>
          <a:ln w="12700">
            <a:miter lim="400000"/>
          </a:ln>
        </p:spPr>
      </p:pic>
      <p:pic>
        <p:nvPicPr>
          <p:cNvPr id="2428" name="Bild" descr="Bild"/>
          <p:cNvPicPr>
            <a:picLocks noChangeAspect="1"/>
          </p:cNvPicPr>
          <p:nvPr/>
        </p:nvPicPr>
        <p:blipFill>
          <a:blip r:embed="rId14"/>
          <a:stretch>
            <a:fillRect/>
          </a:stretch>
        </p:blipFill>
        <p:spPr>
          <a:xfrm>
            <a:off x="1518468" y="6158505"/>
            <a:ext cx="638098" cy="638098"/>
          </a:xfrm>
          <a:prstGeom prst="rect">
            <a:avLst/>
          </a:prstGeom>
          <a:ln w="12700">
            <a:miter lim="400000"/>
          </a:ln>
        </p:spPr>
      </p:pic>
      <p:pic>
        <p:nvPicPr>
          <p:cNvPr id="2429" name="Bild" descr="Bild"/>
          <p:cNvPicPr>
            <a:picLocks noChangeAspect="1"/>
          </p:cNvPicPr>
          <p:nvPr/>
        </p:nvPicPr>
        <p:blipFill>
          <a:blip r:embed="rId15"/>
          <a:stretch>
            <a:fillRect/>
          </a:stretch>
        </p:blipFill>
        <p:spPr>
          <a:xfrm>
            <a:off x="2213056" y="6152573"/>
            <a:ext cx="638098" cy="638098"/>
          </a:xfrm>
          <a:prstGeom prst="rect">
            <a:avLst/>
          </a:prstGeom>
          <a:ln w="12700">
            <a:miter lim="400000"/>
          </a:ln>
        </p:spPr>
      </p:pic>
      <p:pic>
        <p:nvPicPr>
          <p:cNvPr id="2430" name="Bild" descr="Bild"/>
          <p:cNvPicPr>
            <a:picLocks noChangeAspect="1"/>
          </p:cNvPicPr>
          <p:nvPr/>
        </p:nvPicPr>
        <p:blipFill>
          <a:blip r:embed="rId23"/>
          <a:stretch>
            <a:fillRect/>
          </a:stretch>
        </p:blipFill>
        <p:spPr>
          <a:xfrm>
            <a:off x="2802863" y="6152573"/>
            <a:ext cx="641351" cy="641351"/>
          </a:xfrm>
          <a:prstGeom prst="rect">
            <a:avLst/>
          </a:prstGeom>
          <a:ln w="12700">
            <a:miter lim="400000"/>
          </a:ln>
        </p:spPr>
      </p:pic>
      <p:pic>
        <p:nvPicPr>
          <p:cNvPr id="2431" name="Bild" descr="Bild"/>
          <p:cNvPicPr>
            <a:picLocks noChangeAspect="1"/>
          </p:cNvPicPr>
          <p:nvPr/>
        </p:nvPicPr>
        <p:blipFill>
          <a:blip r:embed="rId24"/>
          <a:stretch>
            <a:fillRect/>
          </a:stretch>
        </p:blipFill>
        <p:spPr>
          <a:xfrm>
            <a:off x="3510494" y="6157541"/>
            <a:ext cx="1820450" cy="634462"/>
          </a:xfrm>
          <a:prstGeom prst="rect">
            <a:avLst/>
          </a:prstGeom>
          <a:ln w="12700">
            <a:miter lim="400000"/>
          </a:ln>
        </p:spPr>
      </p:pic>
      <p:pic>
        <p:nvPicPr>
          <p:cNvPr id="2432" name="Bild" descr="Bild"/>
          <p:cNvPicPr>
            <a:picLocks noChangeAspect="1"/>
          </p:cNvPicPr>
          <p:nvPr/>
        </p:nvPicPr>
        <p:blipFill>
          <a:blip r:embed="rId25"/>
          <a:stretch>
            <a:fillRect/>
          </a:stretch>
        </p:blipFill>
        <p:spPr>
          <a:xfrm>
            <a:off x="9714486" y="1372806"/>
            <a:ext cx="1820450" cy="634463"/>
          </a:xfrm>
          <a:prstGeom prst="rect">
            <a:avLst/>
          </a:prstGeom>
          <a:ln w="12700">
            <a:miter lim="400000"/>
          </a:ln>
        </p:spPr>
      </p:pic>
      <p:pic>
        <p:nvPicPr>
          <p:cNvPr id="2433" name="Bild" descr="Bild"/>
          <p:cNvPicPr>
            <a:picLocks noChangeAspect="1"/>
          </p:cNvPicPr>
          <p:nvPr/>
        </p:nvPicPr>
        <p:blipFill>
          <a:blip r:embed="rId15"/>
          <a:stretch>
            <a:fillRect/>
          </a:stretch>
        </p:blipFill>
        <p:spPr>
          <a:xfrm>
            <a:off x="8413378" y="1370988"/>
            <a:ext cx="638098" cy="638098"/>
          </a:xfrm>
          <a:prstGeom prst="rect">
            <a:avLst/>
          </a:prstGeom>
          <a:ln w="12700">
            <a:miter lim="400000"/>
          </a:ln>
        </p:spPr>
      </p:pic>
      <p:pic>
        <p:nvPicPr>
          <p:cNvPr id="2434" name="Bild" descr="Bild"/>
          <p:cNvPicPr>
            <a:picLocks noChangeAspect="1"/>
          </p:cNvPicPr>
          <p:nvPr/>
        </p:nvPicPr>
        <p:blipFill>
          <a:blip r:embed="rId26"/>
          <a:stretch>
            <a:fillRect/>
          </a:stretch>
        </p:blipFill>
        <p:spPr>
          <a:xfrm>
            <a:off x="9009274" y="1374400"/>
            <a:ext cx="641351" cy="641351"/>
          </a:xfrm>
          <a:prstGeom prst="rect">
            <a:avLst/>
          </a:prstGeom>
          <a:ln w="12700">
            <a:miter lim="400000"/>
          </a:ln>
        </p:spPr>
      </p:pic>
      <p:pic>
        <p:nvPicPr>
          <p:cNvPr id="2435" name="Bild" descr="Bild"/>
          <p:cNvPicPr>
            <a:picLocks noChangeAspect="1"/>
          </p:cNvPicPr>
          <p:nvPr/>
        </p:nvPicPr>
        <p:blipFill>
          <a:blip r:embed="rId27"/>
          <a:stretch>
            <a:fillRect/>
          </a:stretch>
        </p:blipFill>
        <p:spPr>
          <a:xfrm>
            <a:off x="7812230" y="3292050"/>
            <a:ext cx="1240783" cy="641351"/>
          </a:xfrm>
          <a:prstGeom prst="rect">
            <a:avLst/>
          </a:prstGeom>
          <a:ln w="12700">
            <a:miter lim="400000"/>
          </a:ln>
        </p:spPr>
      </p:pic>
      <p:pic>
        <p:nvPicPr>
          <p:cNvPr id="2436" name="Bild" descr="Bild"/>
          <p:cNvPicPr>
            <a:picLocks noChangeAspect="1"/>
          </p:cNvPicPr>
          <p:nvPr/>
        </p:nvPicPr>
        <p:blipFill>
          <a:blip r:embed="rId28"/>
          <a:stretch>
            <a:fillRect/>
          </a:stretch>
        </p:blipFill>
        <p:spPr>
          <a:xfrm>
            <a:off x="10426334" y="3291690"/>
            <a:ext cx="1240783" cy="641351"/>
          </a:xfrm>
          <a:prstGeom prst="rect">
            <a:avLst/>
          </a:prstGeom>
          <a:ln w="12700">
            <a:miter lim="400000"/>
          </a:ln>
        </p:spPr>
      </p:pic>
      <p:pic>
        <p:nvPicPr>
          <p:cNvPr id="2437" name="Bild" descr="Bild"/>
          <p:cNvPicPr>
            <a:picLocks noChangeAspect="1"/>
          </p:cNvPicPr>
          <p:nvPr/>
        </p:nvPicPr>
        <p:blipFill>
          <a:blip r:embed="rId29"/>
          <a:stretch>
            <a:fillRect/>
          </a:stretch>
        </p:blipFill>
        <p:spPr>
          <a:xfrm>
            <a:off x="10413634" y="2347107"/>
            <a:ext cx="1240783" cy="641351"/>
          </a:xfrm>
          <a:prstGeom prst="rect">
            <a:avLst/>
          </a:prstGeom>
          <a:ln w="12700">
            <a:miter lim="400000"/>
          </a:ln>
        </p:spPr>
      </p:pic>
      <p:pic>
        <p:nvPicPr>
          <p:cNvPr id="2438" name="Bild" descr="Bild"/>
          <p:cNvPicPr>
            <a:picLocks noChangeAspect="1"/>
          </p:cNvPicPr>
          <p:nvPr/>
        </p:nvPicPr>
        <p:blipFill>
          <a:blip r:embed="rId30"/>
          <a:stretch>
            <a:fillRect/>
          </a:stretch>
        </p:blipFill>
        <p:spPr>
          <a:xfrm>
            <a:off x="7821330" y="4224710"/>
            <a:ext cx="1840214" cy="641351"/>
          </a:xfrm>
          <a:prstGeom prst="rect">
            <a:avLst/>
          </a:prstGeom>
          <a:ln w="12700">
            <a:miter lim="400000"/>
          </a:ln>
        </p:spPr>
      </p:pic>
      <p:pic>
        <p:nvPicPr>
          <p:cNvPr id="2439" name="Bild" descr="Bild"/>
          <p:cNvPicPr>
            <a:picLocks noChangeAspect="1"/>
          </p:cNvPicPr>
          <p:nvPr/>
        </p:nvPicPr>
        <p:blipFill>
          <a:blip r:embed="rId31"/>
          <a:stretch>
            <a:fillRect/>
          </a:stretch>
        </p:blipFill>
        <p:spPr>
          <a:xfrm>
            <a:off x="9737667" y="4226466"/>
            <a:ext cx="1820450" cy="634462"/>
          </a:xfrm>
          <a:prstGeom prst="rect">
            <a:avLst/>
          </a:prstGeom>
          <a:ln w="12700">
            <a:miter lim="400000"/>
          </a:ln>
        </p:spPr>
      </p:pic>
      <p:pic>
        <p:nvPicPr>
          <p:cNvPr id="2440" name="Bild" descr="Bild"/>
          <p:cNvPicPr>
            <a:picLocks noChangeAspect="1"/>
          </p:cNvPicPr>
          <p:nvPr/>
        </p:nvPicPr>
        <p:blipFill>
          <a:blip r:embed="rId4"/>
          <a:stretch>
            <a:fillRect/>
          </a:stretch>
        </p:blipFill>
        <p:spPr>
          <a:xfrm>
            <a:off x="9119282" y="3286618"/>
            <a:ext cx="1240783" cy="641351"/>
          </a:xfrm>
          <a:prstGeom prst="rect">
            <a:avLst/>
          </a:prstGeom>
          <a:ln w="12700">
            <a:miter lim="400000"/>
          </a:ln>
        </p:spPr>
      </p:pic>
      <p:pic>
        <p:nvPicPr>
          <p:cNvPr id="2441" name="Bild" descr="Bild"/>
          <p:cNvPicPr>
            <a:picLocks noChangeAspect="1"/>
          </p:cNvPicPr>
          <p:nvPr/>
        </p:nvPicPr>
        <p:blipFill>
          <a:blip r:embed="rId27"/>
          <a:stretch>
            <a:fillRect/>
          </a:stretch>
        </p:blipFill>
        <p:spPr>
          <a:xfrm>
            <a:off x="7799530" y="2352539"/>
            <a:ext cx="1240783" cy="641351"/>
          </a:xfrm>
          <a:prstGeom prst="rect">
            <a:avLst/>
          </a:prstGeom>
          <a:ln w="12700">
            <a:miter lim="400000"/>
          </a:ln>
        </p:spPr>
      </p:pic>
      <p:pic>
        <p:nvPicPr>
          <p:cNvPr id="2442" name="Bild" descr="Bild"/>
          <p:cNvPicPr>
            <a:picLocks noChangeAspect="1"/>
          </p:cNvPicPr>
          <p:nvPr/>
        </p:nvPicPr>
        <p:blipFill>
          <a:blip r:embed="rId4"/>
          <a:stretch>
            <a:fillRect/>
          </a:stretch>
        </p:blipFill>
        <p:spPr>
          <a:xfrm>
            <a:off x="9106582" y="2347107"/>
            <a:ext cx="1240783" cy="641351"/>
          </a:xfrm>
          <a:prstGeom prst="rect">
            <a:avLst/>
          </a:prstGeom>
          <a:ln w="12700">
            <a:miter lim="400000"/>
          </a:ln>
        </p:spPr>
      </p:pic>
      <p:pic>
        <p:nvPicPr>
          <p:cNvPr id="2443" name="Bild" descr="Bild"/>
          <p:cNvPicPr>
            <a:picLocks noChangeAspect="1"/>
          </p:cNvPicPr>
          <p:nvPr/>
        </p:nvPicPr>
        <p:blipFill>
          <a:blip r:embed="rId32"/>
          <a:stretch>
            <a:fillRect/>
          </a:stretch>
        </p:blipFill>
        <p:spPr>
          <a:xfrm>
            <a:off x="7093225" y="2348614"/>
            <a:ext cx="638099" cy="638098"/>
          </a:xfrm>
          <a:prstGeom prst="rect">
            <a:avLst/>
          </a:prstGeom>
          <a:ln w="12700">
            <a:miter lim="400000"/>
          </a:ln>
        </p:spPr>
      </p:pic>
      <p:pic>
        <p:nvPicPr>
          <p:cNvPr id="2444" name="Bild" descr="Bild"/>
          <p:cNvPicPr>
            <a:picLocks noChangeAspect="1"/>
          </p:cNvPicPr>
          <p:nvPr/>
        </p:nvPicPr>
        <p:blipFill>
          <a:blip r:embed="rId32"/>
          <a:stretch>
            <a:fillRect/>
          </a:stretch>
        </p:blipFill>
        <p:spPr>
          <a:xfrm>
            <a:off x="7114950" y="3285520"/>
            <a:ext cx="638098" cy="638098"/>
          </a:xfrm>
          <a:prstGeom prst="rect">
            <a:avLst/>
          </a:prstGeom>
          <a:ln w="12700">
            <a:miter lim="400000"/>
          </a:ln>
        </p:spPr>
      </p:pic>
      <p:pic>
        <p:nvPicPr>
          <p:cNvPr id="2445" name="Bild" descr="Bild"/>
          <p:cNvPicPr>
            <a:picLocks noChangeAspect="1"/>
          </p:cNvPicPr>
          <p:nvPr/>
        </p:nvPicPr>
        <p:blipFill>
          <a:blip r:embed="rId32"/>
          <a:stretch>
            <a:fillRect/>
          </a:stretch>
        </p:blipFill>
        <p:spPr>
          <a:xfrm>
            <a:off x="7114950" y="4226336"/>
            <a:ext cx="638098" cy="638098"/>
          </a:xfrm>
          <a:prstGeom prst="rect">
            <a:avLst/>
          </a:prstGeom>
          <a:ln w="12700">
            <a:miter lim="400000"/>
          </a:ln>
        </p:spPr>
      </p:pic>
      <p:pic>
        <p:nvPicPr>
          <p:cNvPr id="2446" name="Bild" descr="Bild"/>
          <p:cNvPicPr>
            <a:picLocks noChangeAspect="1"/>
          </p:cNvPicPr>
          <p:nvPr/>
        </p:nvPicPr>
        <p:blipFill>
          <a:blip r:embed="rId33"/>
          <a:stretch>
            <a:fillRect/>
          </a:stretch>
        </p:blipFill>
        <p:spPr>
          <a:xfrm>
            <a:off x="241417" y="7091455"/>
            <a:ext cx="1240783" cy="641351"/>
          </a:xfrm>
          <a:prstGeom prst="rect">
            <a:avLst/>
          </a:prstGeom>
          <a:ln w="12700">
            <a:miter lim="400000"/>
          </a:ln>
        </p:spPr>
      </p:pic>
      <p:pic>
        <p:nvPicPr>
          <p:cNvPr id="2447" name="Bild" descr="Bild"/>
          <p:cNvPicPr>
            <a:picLocks noChangeAspect="1"/>
          </p:cNvPicPr>
          <p:nvPr/>
        </p:nvPicPr>
        <p:blipFill>
          <a:blip r:embed="rId34"/>
          <a:stretch>
            <a:fillRect/>
          </a:stretch>
        </p:blipFill>
        <p:spPr>
          <a:xfrm>
            <a:off x="1549960" y="7093081"/>
            <a:ext cx="1830881" cy="638098"/>
          </a:xfrm>
          <a:prstGeom prst="rect">
            <a:avLst/>
          </a:prstGeom>
          <a:ln w="12700">
            <a:miter lim="400000"/>
          </a:ln>
        </p:spPr>
      </p:pic>
      <p:pic>
        <p:nvPicPr>
          <p:cNvPr id="2448" name="IMG_3784.png" descr="IMG_3784.png"/>
          <p:cNvPicPr>
            <a:picLocks noChangeAspect="1"/>
          </p:cNvPicPr>
          <p:nvPr/>
        </p:nvPicPr>
        <p:blipFill>
          <a:blip r:embed="rId13"/>
          <a:stretch>
            <a:fillRect/>
          </a:stretch>
        </p:blipFill>
        <p:spPr>
          <a:xfrm>
            <a:off x="2037285" y="7056271"/>
            <a:ext cx="172106" cy="172107"/>
          </a:xfrm>
          <a:prstGeom prst="rect">
            <a:avLst/>
          </a:prstGeom>
          <a:ln w="12700">
            <a:miter lim="400000"/>
          </a:ln>
        </p:spPr>
      </p:pic>
      <p:sp>
        <p:nvSpPr>
          <p:cNvPr id="2449" name="Jetzt schon zu Bett?"/>
          <p:cNvSpPr txBox="1"/>
          <p:nvPr/>
        </p:nvSpPr>
        <p:spPr>
          <a:xfrm>
            <a:off x="289152" y="862456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Jetzt schon zu Bett?</a:t>
            </a:r>
          </a:p>
        </p:txBody>
      </p:sp>
      <p:pic>
        <p:nvPicPr>
          <p:cNvPr id="2450" name="Bild" descr="Bild"/>
          <p:cNvPicPr>
            <a:picLocks noChangeAspect="1"/>
          </p:cNvPicPr>
          <p:nvPr/>
        </p:nvPicPr>
        <p:blipFill>
          <a:blip r:embed="rId35"/>
          <a:stretch>
            <a:fillRect/>
          </a:stretch>
        </p:blipFill>
        <p:spPr>
          <a:xfrm>
            <a:off x="281954" y="8935336"/>
            <a:ext cx="1240783" cy="641351"/>
          </a:xfrm>
          <a:prstGeom prst="rect">
            <a:avLst/>
          </a:prstGeom>
          <a:ln w="12700">
            <a:miter lim="400000"/>
          </a:ln>
        </p:spPr>
      </p:pic>
      <p:pic>
        <p:nvPicPr>
          <p:cNvPr id="2451" name="Bild" descr="Bild"/>
          <p:cNvPicPr>
            <a:picLocks noChangeAspect="1"/>
          </p:cNvPicPr>
          <p:nvPr/>
        </p:nvPicPr>
        <p:blipFill>
          <a:blip r:embed="rId21"/>
          <a:stretch>
            <a:fillRect/>
          </a:stretch>
        </p:blipFill>
        <p:spPr>
          <a:xfrm>
            <a:off x="774232" y="8884283"/>
            <a:ext cx="231054" cy="233135"/>
          </a:xfrm>
          <a:prstGeom prst="rect">
            <a:avLst/>
          </a:prstGeom>
          <a:ln w="12700">
            <a:miter lim="400000"/>
          </a:ln>
        </p:spPr>
      </p:pic>
      <p:pic>
        <p:nvPicPr>
          <p:cNvPr id="2452" name="Bild" descr="Bild"/>
          <p:cNvPicPr>
            <a:picLocks noChangeAspect="1"/>
          </p:cNvPicPr>
          <p:nvPr/>
        </p:nvPicPr>
        <p:blipFill>
          <a:blip r:embed="rId36"/>
          <a:srcRect l="33032"/>
          <a:stretch>
            <a:fillRect/>
          </a:stretch>
        </p:blipFill>
        <p:spPr>
          <a:xfrm>
            <a:off x="1603694" y="8932732"/>
            <a:ext cx="1219243" cy="634532"/>
          </a:xfrm>
          <a:prstGeom prst="rect">
            <a:avLst/>
          </a:prstGeom>
          <a:ln w="12700">
            <a:miter lim="400000"/>
          </a:ln>
        </p:spPr>
      </p:pic>
      <p:pic>
        <p:nvPicPr>
          <p:cNvPr id="2453" name="Bild" descr="Bild"/>
          <p:cNvPicPr>
            <a:picLocks noChangeAspect="1"/>
          </p:cNvPicPr>
          <p:nvPr/>
        </p:nvPicPr>
        <p:blipFill>
          <a:blip r:embed="rId37"/>
          <a:stretch>
            <a:fillRect/>
          </a:stretch>
        </p:blipFill>
        <p:spPr>
          <a:xfrm>
            <a:off x="2903732" y="8920068"/>
            <a:ext cx="1240782" cy="641351"/>
          </a:xfrm>
          <a:prstGeom prst="rect">
            <a:avLst/>
          </a:prstGeom>
          <a:ln w="12700">
            <a:miter lim="400000"/>
          </a:ln>
        </p:spPr>
      </p:pic>
      <p:pic>
        <p:nvPicPr>
          <p:cNvPr id="2454" name="Bild" descr="Bild"/>
          <p:cNvPicPr>
            <a:picLocks noChangeAspect="1"/>
          </p:cNvPicPr>
          <p:nvPr/>
        </p:nvPicPr>
        <p:blipFill>
          <a:blip r:embed="rId38"/>
          <a:stretch>
            <a:fillRect/>
          </a:stretch>
        </p:blipFill>
        <p:spPr>
          <a:xfrm>
            <a:off x="4223366" y="8924652"/>
            <a:ext cx="1813914" cy="632185"/>
          </a:xfrm>
          <a:prstGeom prst="rect">
            <a:avLst/>
          </a:prstGeom>
          <a:ln w="12700">
            <a:miter lim="400000"/>
          </a:ln>
        </p:spPr>
      </p:pic>
      <p:pic>
        <p:nvPicPr>
          <p:cNvPr id="2455" name="Bild" descr="Bild"/>
          <p:cNvPicPr>
            <a:picLocks noChangeAspect="1"/>
          </p:cNvPicPr>
          <p:nvPr/>
        </p:nvPicPr>
        <p:blipFill>
          <a:blip r:embed="rId21"/>
          <a:stretch>
            <a:fillRect/>
          </a:stretch>
        </p:blipFill>
        <p:spPr>
          <a:xfrm>
            <a:off x="3380200" y="8871583"/>
            <a:ext cx="231054" cy="233135"/>
          </a:xfrm>
          <a:prstGeom prst="rect">
            <a:avLst/>
          </a:prstGeom>
          <a:ln w="12700">
            <a:miter lim="400000"/>
          </a:ln>
        </p:spPr>
      </p:pic>
      <p:pic>
        <p:nvPicPr>
          <p:cNvPr id="2456" name="Bild" descr="Bild"/>
          <p:cNvPicPr>
            <a:picLocks noChangeAspect="1"/>
          </p:cNvPicPr>
          <p:nvPr/>
        </p:nvPicPr>
        <p:blipFill>
          <a:blip r:embed="rId32"/>
          <a:stretch>
            <a:fillRect/>
          </a:stretch>
        </p:blipFill>
        <p:spPr>
          <a:xfrm>
            <a:off x="7114950" y="5224374"/>
            <a:ext cx="638098" cy="638098"/>
          </a:xfrm>
          <a:prstGeom prst="rect">
            <a:avLst/>
          </a:prstGeom>
          <a:ln w="12700">
            <a:miter lim="400000"/>
          </a:ln>
        </p:spPr>
      </p:pic>
      <p:sp>
        <p:nvSpPr>
          <p:cNvPr id="2457" name="Ich möchte länger aufbleiben."/>
          <p:cNvSpPr txBox="1"/>
          <p:nvPr/>
        </p:nvSpPr>
        <p:spPr>
          <a:xfrm>
            <a:off x="7114950" y="48819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länger aufbleiben.</a:t>
            </a:r>
          </a:p>
        </p:txBody>
      </p:sp>
      <p:pic>
        <p:nvPicPr>
          <p:cNvPr id="2458" name="Bild" descr="Bild"/>
          <p:cNvPicPr>
            <a:picLocks noChangeAspect="1"/>
          </p:cNvPicPr>
          <p:nvPr/>
        </p:nvPicPr>
        <p:blipFill>
          <a:blip r:embed="rId39"/>
          <a:stretch>
            <a:fillRect/>
          </a:stretch>
        </p:blipFill>
        <p:spPr>
          <a:xfrm>
            <a:off x="7837720" y="5224374"/>
            <a:ext cx="1840214" cy="641351"/>
          </a:xfrm>
          <a:prstGeom prst="rect">
            <a:avLst/>
          </a:prstGeom>
          <a:ln w="12700">
            <a:miter lim="400000"/>
          </a:ln>
        </p:spPr>
      </p:pic>
      <p:pic>
        <p:nvPicPr>
          <p:cNvPr id="2459" name="Bild" descr="Bild"/>
          <p:cNvPicPr>
            <a:picLocks noChangeAspect="1"/>
          </p:cNvPicPr>
          <p:nvPr/>
        </p:nvPicPr>
        <p:blipFill>
          <a:blip r:embed="rId40"/>
          <a:stretch>
            <a:fillRect/>
          </a:stretch>
        </p:blipFill>
        <p:spPr>
          <a:xfrm>
            <a:off x="9608156" y="5224374"/>
            <a:ext cx="641351" cy="641351"/>
          </a:xfrm>
          <a:prstGeom prst="rect">
            <a:avLst/>
          </a:prstGeom>
          <a:ln w="12700">
            <a:miter lim="400000"/>
          </a:ln>
        </p:spPr>
      </p:pic>
      <p:pic>
        <p:nvPicPr>
          <p:cNvPr id="2460" name="Bild" descr="Bild"/>
          <p:cNvPicPr>
            <a:picLocks noChangeAspect="1"/>
          </p:cNvPicPr>
          <p:nvPr/>
        </p:nvPicPr>
        <p:blipFill>
          <a:blip r:embed="rId41"/>
          <a:stretch>
            <a:fillRect/>
          </a:stretch>
        </p:blipFill>
        <p:spPr>
          <a:xfrm>
            <a:off x="10325706" y="5224374"/>
            <a:ext cx="1240782" cy="641351"/>
          </a:xfrm>
          <a:prstGeom prst="rect">
            <a:avLst/>
          </a:prstGeom>
          <a:ln w="12700">
            <a:miter lim="400000"/>
          </a:ln>
        </p:spPr>
      </p:pic>
      <p:pic>
        <p:nvPicPr>
          <p:cNvPr id="2461" name="Bild" descr="Bild"/>
          <p:cNvPicPr>
            <a:picLocks noChangeAspect="1"/>
          </p:cNvPicPr>
          <p:nvPr/>
        </p:nvPicPr>
        <p:blipFill>
          <a:blip r:embed="rId42"/>
          <a:stretch>
            <a:fillRect/>
          </a:stretch>
        </p:blipFill>
        <p:spPr>
          <a:xfrm>
            <a:off x="11641854" y="5226000"/>
            <a:ext cx="1830881" cy="638098"/>
          </a:xfrm>
          <a:prstGeom prst="rect">
            <a:avLst/>
          </a:prstGeom>
          <a:ln w="12700">
            <a:miter lim="400000"/>
          </a:ln>
        </p:spPr>
      </p:pic>
      <p:sp>
        <p:nvSpPr>
          <p:cNvPr id="2462" name="Ich möchte noch nicht schlafen gehen."/>
          <p:cNvSpPr txBox="1"/>
          <p:nvPr/>
        </p:nvSpPr>
        <p:spPr>
          <a:xfrm>
            <a:off x="7114950" y="584822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noch nicht schlafen gehen.</a:t>
            </a:r>
          </a:p>
        </p:txBody>
      </p:sp>
      <p:pic>
        <p:nvPicPr>
          <p:cNvPr id="2463" name="Bild" descr="Bild"/>
          <p:cNvPicPr>
            <a:picLocks noChangeAspect="1"/>
          </p:cNvPicPr>
          <p:nvPr/>
        </p:nvPicPr>
        <p:blipFill>
          <a:blip r:embed="rId32"/>
          <a:stretch>
            <a:fillRect/>
          </a:stretch>
        </p:blipFill>
        <p:spPr>
          <a:xfrm>
            <a:off x="7118822" y="6177195"/>
            <a:ext cx="638098" cy="638098"/>
          </a:xfrm>
          <a:prstGeom prst="rect">
            <a:avLst/>
          </a:prstGeom>
          <a:ln w="12700">
            <a:miter lim="400000"/>
          </a:ln>
        </p:spPr>
      </p:pic>
      <p:pic>
        <p:nvPicPr>
          <p:cNvPr id="2464" name="Bild" descr="Bild"/>
          <p:cNvPicPr>
            <a:picLocks noChangeAspect="1"/>
          </p:cNvPicPr>
          <p:nvPr/>
        </p:nvPicPr>
        <p:blipFill>
          <a:blip r:embed="rId43"/>
          <a:stretch>
            <a:fillRect/>
          </a:stretch>
        </p:blipFill>
        <p:spPr>
          <a:xfrm>
            <a:off x="7837630" y="6181707"/>
            <a:ext cx="1240783" cy="641351"/>
          </a:xfrm>
          <a:prstGeom prst="rect">
            <a:avLst/>
          </a:prstGeom>
          <a:ln w="12700">
            <a:miter lim="400000"/>
          </a:ln>
        </p:spPr>
      </p:pic>
      <p:pic>
        <p:nvPicPr>
          <p:cNvPr id="2465" name="Bild" descr="Bild"/>
          <p:cNvPicPr>
            <a:picLocks noChangeAspect="1"/>
          </p:cNvPicPr>
          <p:nvPr/>
        </p:nvPicPr>
        <p:blipFill>
          <a:blip r:embed="rId44"/>
          <a:stretch>
            <a:fillRect/>
          </a:stretch>
        </p:blipFill>
        <p:spPr>
          <a:xfrm>
            <a:off x="9153779" y="6181707"/>
            <a:ext cx="638098" cy="638098"/>
          </a:xfrm>
          <a:prstGeom prst="rect">
            <a:avLst/>
          </a:prstGeom>
          <a:ln w="12700">
            <a:miter lim="400000"/>
          </a:ln>
        </p:spPr>
      </p:pic>
      <p:pic>
        <p:nvPicPr>
          <p:cNvPr id="2466" name="Bild" descr="Bild"/>
          <p:cNvPicPr>
            <a:picLocks noChangeAspect="1"/>
          </p:cNvPicPr>
          <p:nvPr/>
        </p:nvPicPr>
        <p:blipFill>
          <a:blip r:embed="rId45"/>
          <a:stretch>
            <a:fillRect/>
          </a:stretch>
        </p:blipFill>
        <p:spPr>
          <a:xfrm>
            <a:off x="9867242" y="6181707"/>
            <a:ext cx="1240783" cy="641351"/>
          </a:xfrm>
          <a:prstGeom prst="rect">
            <a:avLst/>
          </a:prstGeom>
          <a:ln w="12700">
            <a:miter lim="400000"/>
          </a:ln>
        </p:spPr>
      </p:pic>
      <p:pic>
        <p:nvPicPr>
          <p:cNvPr id="2467" name="Bild" descr="Bild"/>
          <p:cNvPicPr>
            <a:picLocks noChangeAspect="1"/>
          </p:cNvPicPr>
          <p:nvPr/>
        </p:nvPicPr>
        <p:blipFill>
          <a:blip r:embed="rId46"/>
          <a:srcRect l="48365"/>
          <a:stretch>
            <a:fillRect/>
          </a:stretch>
        </p:blipFill>
        <p:spPr>
          <a:xfrm>
            <a:off x="11069253" y="6181707"/>
            <a:ext cx="637427" cy="638098"/>
          </a:xfrm>
          <a:prstGeom prst="rect">
            <a:avLst/>
          </a:prstGeom>
          <a:ln w="12700">
            <a:miter lim="400000"/>
          </a:ln>
        </p:spPr>
      </p:pic>
      <p:pic>
        <p:nvPicPr>
          <p:cNvPr id="2468" name="Bild" descr="Bild"/>
          <p:cNvPicPr>
            <a:picLocks noChangeAspect="1"/>
          </p:cNvPicPr>
          <p:nvPr/>
        </p:nvPicPr>
        <p:blipFill>
          <a:blip r:embed="rId21"/>
          <a:stretch>
            <a:fillRect/>
          </a:stretch>
        </p:blipFill>
        <p:spPr>
          <a:xfrm>
            <a:off x="10327851" y="6097124"/>
            <a:ext cx="231054" cy="233135"/>
          </a:xfrm>
          <a:prstGeom prst="rect">
            <a:avLst/>
          </a:prstGeom>
          <a:ln w="12700">
            <a:miter lim="400000"/>
          </a:ln>
        </p:spPr>
      </p:pic>
      <p:sp>
        <p:nvSpPr>
          <p:cNvPr id="2469" name="Darf ich noch 5 Minuten?"/>
          <p:cNvSpPr txBox="1"/>
          <p:nvPr/>
        </p:nvSpPr>
        <p:spPr>
          <a:xfrm>
            <a:off x="265132" y="77296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Darf ich noch 5 Minuten?</a:t>
            </a:r>
          </a:p>
        </p:txBody>
      </p:sp>
      <p:pic>
        <p:nvPicPr>
          <p:cNvPr id="2470" name="Bild" descr="Bild"/>
          <p:cNvPicPr>
            <a:picLocks noChangeAspect="1"/>
          </p:cNvPicPr>
          <p:nvPr/>
        </p:nvPicPr>
        <p:blipFill>
          <a:blip r:embed="rId47"/>
          <a:stretch>
            <a:fillRect/>
          </a:stretch>
        </p:blipFill>
        <p:spPr>
          <a:xfrm>
            <a:off x="281954" y="8044664"/>
            <a:ext cx="1240783" cy="641351"/>
          </a:xfrm>
          <a:prstGeom prst="rect">
            <a:avLst/>
          </a:prstGeom>
          <a:ln w="12700">
            <a:miter lim="400000"/>
          </a:ln>
        </p:spPr>
      </p:pic>
      <p:pic>
        <p:nvPicPr>
          <p:cNvPr id="2471" name="Bild" descr="Bild"/>
          <p:cNvPicPr>
            <a:picLocks noChangeAspect="1"/>
          </p:cNvPicPr>
          <p:nvPr/>
        </p:nvPicPr>
        <p:blipFill>
          <a:blip r:embed="rId48"/>
          <a:stretch>
            <a:fillRect/>
          </a:stretch>
        </p:blipFill>
        <p:spPr>
          <a:xfrm>
            <a:off x="1593937" y="8032398"/>
            <a:ext cx="638098" cy="638098"/>
          </a:xfrm>
          <a:prstGeom prst="rect">
            <a:avLst/>
          </a:prstGeom>
          <a:ln w="12700">
            <a:miter lim="400000"/>
          </a:ln>
        </p:spPr>
      </p:pic>
      <p:pic>
        <p:nvPicPr>
          <p:cNvPr id="2472" name="Bild" descr="Bild"/>
          <p:cNvPicPr>
            <a:picLocks noChangeAspect="1"/>
          </p:cNvPicPr>
          <p:nvPr/>
        </p:nvPicPr>
        <p:blipFill>
          <a:blip r:embed="rId43"/>
          <a:stretch>
            <a:fillRect/>
          </a:stretch>
        </p:blipFill>
        <p:spPr>
          <a:xfrm>
            <a:off x="2307401" y="8031964"/>
            <a:ext cx="1240783" cy="641351"/>
          </a:xfrm>
          <a:prstGeom prst="rect">
            <a:avLst/>
          </a:prstGeom>
          <a:ln w="12700">
            <a:miter lim="400000"/>
          </a:ln>
        </p:spPr>
      </p:pic>
      <p:pic>
        <p:nvPicPr>
          <p:cNvPr id="2473" name="Bild" descr="Bild"/>
          <p:cNvPicPr>
            <a:picLocks noChangeAspect="1"/>
          </p:cNvPicPr>
          <p:nvPr/>
        </p:nvPicPr>
        <p:blipFill>
          <a:blip r:embed="rId49"/>
          <a:stretch>
            <a:fillRect/>
          </a:stretch>
        </p:blipFill>
        <p:spPr>
          <a:xfrm>
            <a:off x="3623549" y="8032398"/>
            <a:ext cx="1830881" cy="638098"/>
          </a:xfrm>
          <a:prstGeom prst="rect">
            <a:avLst/>
          </a:prstGeom>
          <a:ln w="12700">
            <a:miter lim="400000"/>
          </a:ln>
        </p:spPr>
      </p:pic>
      <p:pic>
        <p:nvPicPr>
          <p:cNvPr id="2474" name="Bild" descr="Bild"/>
          <p:cNvPicPr>
            <a:picLocks noChangeAspect="1"/>
          </p:cNvPicPr>
          <p:nvPr/>
        </p:nvPicPr>
        <p:blipFill>
          <a:blip r:embed="rId50"/>
          <a:srcRect l="65234"/>
          <a:stretch>
            <a:fillRect/>
          </a:stretch>
        </p:blipFill>
        <p:spPr>
          <a:xfrm>
            <a:off x="5529796" y="8032320"/>
            <a:ext cx="636522" cy="638098"/>
          </a:xfrm>
          <a:prstGeom prst="rect">
            <a:avLst/>
          </a:prstGeom>
          <a:ln w="12700">
            <a:miter lim="400000"/>
          </a:ln>
        </p:spPr>
      </p:pic>
      <p:pic>
        <p:nvPicPr>
          <p:cNvPr id="2475" name="Bild" descr="Bild"/>
          <p:cNvPicPr>
            <a:picLocks noChangeAspect="1"/>
          </p:cNvPicPr>
          <p:nvPr/>
        </p:nvPicPr>
        <p:blipFill>
          <a:blip r:embed="rId51"/>
          <a:stretch>
            <a:fillRect/>
          </a:stretch>
        </p:blipFill>
        <p:spPr>
          <a:xfrm>
            <a:off x="6118163" y="7994298"/>
            <a:ext cx="638098" cy="638098"/>
          </a:xfrm>
          <a:prstGeom prst="rect">
            <a:avLst/>
          </a:prstGeom>
          <a:ln w="12700">
            <a:miter lim="400000"/>
          </a:ln>
        </p:spPr>
      </p:pic>
      <p:pic>
        <p:nvPicPr>
          <p:cNvPr id="2476" name="Bild" descr="Bild"/>
          <p:cNvPicPr>
            <a:picLocks noChangeAspect="1"/>
          </p:cNvPicPr>
          <p:nvPr/>
        </p:nvPicPr>
        <p:blipFill>
          <a:blip r:embed="rId21"/>
          <a:stretch>
            <a:fillRect/>
          </a:stretch>
        </p:blipFill>
        <p:spPr>
          <a:xfrm>
            <a:off x="4668093" y="7945522"/>
            <a:ext cx="231054" cy="23313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 name="Beim (Vor-) Lesen"/>
          <p:cNvSpPr txBox="1">
            <a:spLocks noGrp="1"/>
          </p:cNvSpPr>
          <p:nvPr>
            <p:ph type="title"/>
          </p:nvPr>
        </p:nvSpPr>
        <p:spPr>
          <a:xfrm>
            <a:off x="133524" y="-30007"/>
            <a:ext cx="12783636" cy="1088282"/>
          </a:xfrm>
          <a:prstGeom prst="rect">
            <a:avLst/>
          </a:prstGeom>
        </p:spPr>
        <p:txBody>
          <a:bodyPr/>
          <a:lstStyle>
            <a:lvl1pPr algn="l">
              <a:defRPr sz="3200">
                <a:latin typeface="ABeZeh"/>
                <a:ea typeface="ABeZeh"/>
                <a:cs typeface="ABeZeh"/>
                <a:sym typeface="ABeZeh"/>
              </a:defRPr>
            </a:lvl1pPr>
          </a:lstStyle>
          <a:p>
            <a:r>
              <a:t>Beim (Vor-) Lesen</a:t>
            </a:r>
          </a:p>
        </p:txBody>
      </p:sp>
      <p:sp>
        <p:nvSpPr>
          <p:cNvPr id="2479" name="Rechteck"/>
          <p:cNvSpPr/>
          <p:nvPr/>
        </p:nvSpPr>
        <p:spPr>
          <a:xfrm>
            <a:off x="106594" y="1026739"/>
            <a:ext cx="6748530" cy="8579621"/>
          </a:xfrm>
          <a:prstGeom prst="rect">
            <a:avLst/>
          </a:prstGeom>
          <a:solidFill>
            <a:schemeClr val="accent4">
              <a:hueOff val="366961"/>
              <a:satOff val="4172"/>
              <a:lumOff val="11129"/>
              <a:alpha val="74889"/>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80" name="Rechteck"/>
          <p:cNvSpPr/>
          <p:nvPr/>
        </p:nvSpPr>
        <p:spPr>
          <a:xfrm>
            <a:off x="6934200" y="1026739"/>
            <a:ext cx="6748529"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81" name="Das ist spannend/langweilig/lustig."/>
          <p:cNvSpPr txBox="1"/>
          <p:nvPr/>
        </p:nvSpPr>
        <p:spPr>
          <a:xfrm>
            <a:off x="222141" y="106577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spannend/langweilig/lustig.</a:t>
            </a:r>
          </a:p>
        </p:txBody>
      </p:sp>
      <p:sp>
        <p:nvSpPr>
          <p:cNvPr id="2482" name="Das ist lustig/doof/gemein."/>
          <p:cNvSpPr txBox="1"/>
          <p:nvPr/>
        </p:nvSpPr>
        <p:spPr>
          <a:xfrm>
            <a:off x="206223" y="204586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lustig/doof/gemein.</a:t>
            </a:r>
          </a:p>
        </p:txBody>
      </p:sp>
      <p:sp>
        <p:nvSpPr>
          <p:cNvPr id="2483" name="Ich habe Angst."/>
          <p:cNvSpPr txBox="1"/>
          <p:nvPr/>
        </p:nvSpPr>
        <p:spPr>
          <a:xfrm>
            <a:off x="214590" y="300056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habe Angst.</a:t>
            </a:r>
          </a:p>
        </p:txBody>
      </p:sp>
      <p:sp>
        <p:nvSpPr>
          <p:cNvPr id="2484" name="nicht so schlau"/>
          <p:cNvSpPr txBox="1"/>
          <p:nvPr/>
        </p:nvSpPr>
        <p:spPr>
          <a:xfrm>
            <a:off x="230508" y="395525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so schlau</a:t>
            </a:r>
          </a:p>
        </p:txBody>
      </p:sp>
      <p:sp>
        <p:nvSpPr>
          <p:cNvPr id="2485" name="Oh nein!"/>
          <p:cNvSpPr txBox="1"/>
          <p:nvPr/>
        </p:nvSpPr>
        <p:spPr>
          <a:xfrm>
            <a:off x="218641" y="49262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sp>
        <p:nvSpPr>
          <p:cNvPr id="2486" name="Lies vor."/>
          <p:cNvSpPr txBox="1"/>
          <p:nvPr/>
        </p:nvSpPr>
        <p:spPr>
          <a:xfrm>
            <a:off x="7065722" y="10386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Lies vor.</a:t>
            </a:r>
          </a:p>
        </p:txBody>
      </p:sp>
      <p:sp>
        <p:nvSpPr>
          <p:cNvPr id="2487" name="Schau hin."/>
          <p:cNvSpPr txBox="1"/>
          <p:nvPr/>
        </p:nvSpPr>
        <p:spPr>
          <a:xfrm>
            <a:off x="7049804" y="199331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Schau hin.</a:t>
            </a:r>
          </a:p>
        </p:txBody>
      </p:sp>
      <p:sp>
        <p:nvSpPr>
          <p:cNvPr id="2488" name="Blättere um."/>
          <p:cNvSpPr txBox="1"/>
          <p:nvPr/>
        </p:nvSpPr>
        <p:spPr>
          <a:xfrm>
            <a:off x="7065722" y="294800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Blättere um.</a:t>
            </a:r>
          </a:p>
        </p:txBody>
      </p:sp>
      <p:sp>
        <p:nvSpPr>
          <p:cNvPr id="2489" name="Lies weiter."/>
          <p:cNvSpPr txBox="1"/>
          <p:nvPr/>
        </p:nvSpPr>
        <p:spPr>
          <a:xfrm>
            <a:off x="7057906" y="38727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Lies weiter.</a:t>
            </a:r>
          </a:p>
        </p:txBody>
      </p:sp>
      <p:sp>
        <p:nvSpPr>
          <p:cNvPr id="2490" name="Hör auf."/>
          <p:cNvSpPr txBox="1"/>
          <p:nvPr/>
        </p:nvSpPr>
        <p:spPr>
          <a:xfrm>
            <a:off x="7073824" y="48274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Hör auf.</a:t>
            </a:r>
          </a:p>
        </p:txBody>
      </p:sp>
      <p:sp>
        <p:nvSpPr>
          <p:cNvPr id="2491" name="Zeig mal."/>
          <p:cNvSpPr txBox="1"/>
          <p:nvPr/>
        </p:nvSpPr>
        <p:spPr>
          <a:xfrm>
            <a:off x="7061957" y="573493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Zeig mal.</a:t>
            </a:r>
          </a:p>
        </p:txBody>
      </p:sp>
      <p:sp>
        <p:nvSpPr>
          <p:cNvPr id="2492"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2493" name="Auffordern"/>
          <p:cNvSpPr txBox="1"/>
          <p:nvPr/>
        </p:nvSpPr>
        <p:spPr>
          <a:xfrm>
            <a:off x="11836342"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2494" name="Bild" descr="Bild"/>
          <p:cNvPicPr>
            <a:picLocks noChangeAspect="1"/>
          </p:cNvPicPr>
          <p:nvPr/>
        </p:nvPicPr>
        <p:blipFill>
          <a:blip r:embed="rId2"/>
          <a:stretch>
            <a:fillRect/>
          </a:stretch>
        </p:blipFill>
        <p:spPr>
          <a:xfrm>
            <a:off x="226475" y="5251434"/>
            <a:ext cx="1899770" cy="662108"/>
          </a:xfrm>
          <a:prstGeom prst="rect">
            <a:avLst/>
          </a:prstGeom>
          <a:ln w="12700">
            <a:miter lim="400000"/>
          </a:ln>
        </p:spPr>
      </p:pic>
      <p:pic>
        <p:nvPicPr>
          <p:cNvPr id="2495" name="Bild" descr="Bild"/>
          <p:cNvPicPr>
            <a:picLocks noChangeAspect="1"/>
          </p:cNvPicPr>
          <p:nvPr/>
        </p:nvPicPr>
        <p:blipFill>
          <a:blip r:embed="rId3"/>
          <a:stretch>
            <a:fillRect/>
          </a:stretch>
        </p:blipFill>
        <p:spPr>
          <a:xfrm>
            <a:off x="12712217" y="145687"/>
            <a:ext cx="955205" cy="796907"/>
          </a:xfrm>
          <a:prstGeom prst="rect">
            <a:avLst/>
          </a:prstGeom>
          <a:ln w="12700">
            <a:miter lim="400000"/>
          </a:ln>
        </p:spPr>
      </p:pic>
      <p:pic>
        <p:nvPicPr>
          <p:cNvPr id="2496" name="Bild" descr="Bild"/>
          <p:cNvPicPr>
            <a:picLocks noChangeAspect="1"/>
          </p:cNvPicPr>
          <p:nvPr/>
        </p:nvPicPr>
        <p:blipFill>
          <a:blip r:embed="rId4"/>
          <a:stretch>
            <a:fillRect/>
          </a:stretch>
        </p:blipFill>
        <p:spPr>
          <a:xfrm>
            <a:off x="223022" y="2366262"/>
            <a:ext cx="638098" cy="638098"/>
          </a:xfrm>
          <a:prstGeom prst="rect">
            <a:avLst/>
          </a:prstGeom>
          <a:ln w="12700">
            <a:miter lim="400000"/>
          </a:ln>
        </p:spPr>
      </p:pic>
      <p:pic>
        <p:nvPicPr>
          <p:cNvPr id="2497" name="Bild" descr="Bild"/>
          <p:cNvPicPr>
            <a:picLocks noChangeAspect="1"/>
          </p:cNvPicPr>
          <p:nvPr/>
        </p:nvPicPr>
        <p:blipFill>
          <a:blip r:embed="rId4"/>
          <a:stretch>
            <a:fillRect/>
          </a:stretch>
        </p:blipFill>
        <p:spPr>
          <a:xfrm>
            <a:off x="223022" y="1400280"/>
            <a:ext cx="638098" cy="638098"/>
          </a:xfrm>
          <a:prstGeom prst="rect">
            <a:avLst/>
          </a:prstGeom>
          <a:ln w="12700">
            <a:miter lim="400000"/>
          </a:ln>
        </p:spPr>
      </p:pic>
      <p:pic>
        <p:nvPicPr>
          <p:cNvPr id="2498" name="Bild" descr="Bild"/>
          <p:cNvPicPr>
            <a:picLocks noChangeAspect="1"/>
          </p:cNvPicPr>
          <p:nvPr/>
        </p:nvPicPr>
        <p:blipFill>
          <a:blip r:embed="rId5"/>
          <a:stretch>
            <a:fillRect/>
          </a:stretch>
        </p:blipFill>
        <p:spPr>
          <a:xfrm>
            <a:off x="953137" y="1400280"/>
            <a:ext cx="1234489" cy="638098"/>
          </a:xfrm>
          <a:prstGeom prst="rect">
            <a:avLst/>
          </a:prstGeom>
          <a:ln w="12700">
            <a:miter lim="400000"/>
          </a:ln>
        </p:spPr>
      </p:pic>
      <p:pic>
        <p:nvPicPr>
          <p:cNvPr id="2499" name="Bild" descr="Bild"/>
          <p:cNvPicPr>
            <a:picLocks noChangeAspect="1"/>
          </p:cNvPicPr>
          <p:nvPr/>
        </p:nvPicPr>
        <p:blipFill>
          <a:blip r:embed="rId6"/>
          <a:stretch>
            <a:fillRect/>
          </a:stretch>
        </p:blipFill>
        <p:spPr>
          <a:xfrm>
            <a:off x="2279643" y="1399323"/>
            <a:ext cx="1238193" cy="640012"/>
          </a:xfrm>
          <a:prstGeom prst="rect">
            <a:avLst/>
          </a:prstGeom>
          <a:ln w="12700">
            <a:miter lim="400000"/>
          </a:ln>
        </p:spPr>
      </p:pic>
      <p:pic>
        <p:nvPicPr>
          <p:cNvPr id="2500" name="Bild" descr="Bild"/>
          <p:cNvPicPr>
            <a:picLocks noChangeAspect="1"/>
          </p:cNvPicPr>
          <p:nvPr/>
        </p:nvPicPr>
        <p:blipFill>
          <a:blip r:embed="rId7"/>
          <a:stretch>
            <a:fillRect/>
          </a:stretch>
        </p:blipFill>
        <p:spPr>
          <a:xfrm>
            <a:off x="953137" y="2366991"/>
            <a:ext cx="1234489" cy="638098"/>
          </a:xfrm>
          <a:prstGeom prst="rect">
            <a:avLst/>
          </a:prstGeom>
          <a:ln w="12700">
            <a:miter lim="400000"/>
          </a:ln>
        </p:spPr>
      </p:pic>
      <p:pic>
        <p:nvPicPr>
          <p:cNvPr id="2501" name="Bild" descr="Bild"/>
          <p:cNvPicPr>
            <a:picLocks noChangeAspect="1"/>
          </p:cNvPicPr>
          <p:nvPr/>
        </p:nvPicPr>
        <p:blipFill>
          <a:blip r:embed="rId8"/>
          <a:stretch>
            <a:fillRect/>
          </a:stretch>
        </p:blipFill>
        <p:spPr>
          <a:xfrm>
            <a:off x="2279643" y="2375339"/>
            <a:ext cx="1234490" cy="638098"/>
          </a:xfrm>
          <a:prstGeom prst="rect">
            <a:avLst/>
          </a:prstGeom>
          <a:ln w="12700">
            <a:miter lim="400000"/>
          </a:ln>
        </p:spPr>
      </p:pic>
      <p:pic>
        <p:nvPicPr>
          <p:cNvPr id="2502" name="Bild" descr="Bild"/>
          <p:cNvPicPr>
            <a:picLocks noChangeAspect="1"/>
          </p:cNvPicPr>
          <p:nvPr/>
        </p:nvPicPr>
        <p:blipFill>
          <a:blip r:embed="rId9"/>
          <a:stretch>
            <a:fillRect/>
          </a:stretch>
        </p:blipFill>
        <p:spPr>
          <a:xfrm>
            <a:off x="3612734" y="2376755"/>
            <a:ext cx="1234490" cy="638098"/>
          </a:xfrm>
          <a:prstGeom prst="rect">
            <a:avLst/>
          </a:prstGeom>
          <a:ln w="12700">
            <a:miter lim="400000"/>
          </a:ln>
        </p:spPr>
      </p:pic>
      <p:pic>
        <p:nvPicPr>
          <p:cNvPr id="2503" name="Bild" descr="Bild"/>
          <p:cNvPicPr>
            <a:picLocks noChangeAspect="1"/>
          </p:cNvPicPr>
          <p:nvPr/>
        </p:nvPicPr>
        <p:blipFill>
          <a:blip r:embed="rId10"/>
          <a:stretch>
            <a:fillRect/>
          </a:stretch>
        </p:blipFill>
        <p:spPr>
          <a:xfrm>
            <a:off x="217293" y="3312717"/>
            <a:ext cx="1234489" cy="638099"/>
          </a:xfrm>
          <a:prstGeom prst="rect">
            <a:avLst/>
          </a:prstGeom>
          <a:ln w="12700">
            <a:miter lim="400000"/>
          </a:ln>
        </p:spPr>
      </p:pic>
      <p:pic>
        <p:nvPicPr>
          <p:cNvPr id="2504" name="Bild" descr="Bild"/>
          <p:cNvPicPr>
            <a:picLocks noChangeAspect="1"/>
          </p:cNvPicPr>
          <p:nvPr/>
        </p:nvPicPr>
        <p:blipFill>
          <a:blip r:embed="rId11"/>
          <a:stretch>
            <a:fillRect/>
          </a:stretch>
        </p:blipFill>
        <p:spPr>
          <a:xfrm>
            <a:off x="1535240" y="3312717"/>
            <a:ext cx="1830881" cy="638099"/>
          </a:xfrm>
          <a:prstGeom prst="rect">
            <a:avLst/>
          </a:prstGeom>
          <a:ln w="12700">
            <a:miter lim="400000"/>
          </a:ln>
        </p:spPr>
      </p:pic>
      <p:pic>
        <p:nvPicPr>
          <p:cNvPr id="2505" name="Bild" descr="Bild"/>
          <p:cNvPicPr>
            <a:picLocks noChangeAspect="1"/>
          </p:cNvPicPr>
          <p:nvPr/>
        </p:nvPicPr>
        <p:blipFill>
          <a:blip r:embed="rId12"/>
          <a:stretch>
            <a:fillRect/>
          </a:stretch>
        </p:blipFill>
        <p:spPr>
          <a:xfrm>
            <a:off x="223286" y="4288642"/>
            <a:ext cx="638099" cy="638098"/>
          </a:xfrm>
          <a:prstGeom prst="rect">
            <a:avLst/>
          </a:prstGeom>
          <a:ln w="12700">
            <a:miter lim="400000"/>
          </a:ln>
        </p:spPr>
      </p:pic>
      <p:pic>
        <p:nvPicPr>
          <p:cNvPr id="2506" name="Bild" descr="Bild"/>
          <p:cNvPicPr>
            <a:picLocks noChangeAspect="1"/>
          </p:cNvPicPr>
          <p:nvPr/>
        </p:nvPicPr>
        <p:blipFill>
          <a:blip r:embed="rId13"/>
          <a:stretch>
            <a:fillRect/>
          </a:stretch>
        </p:blipFill>
        <p:spPr>
          <a:xfrm>
            <a:off x="953402" y="4285452"/>
            <a:ext cx="1234489" cy="638098"/>
          </a:xfrm>
          <a:prstGeom prst="rect">
            <a:avLst/>
          </a:prstGeom>
          <a:ln w="12700">
            <a:miter lim="400000"/>
          </a:ln>
        </p:spPr>
      </p:pic>
      <p:pic>
        <p:nvPicPr>
          <p:cNvPr id="2507" name="Bild" descr="Bild"/>
          <p:cNvPicPr>
            <a:picLocks noChangeAspect="1"/>
          </p:cNvPicPr>
          <p:nvPr/>
        </p:nvPicPr>
        <p:blipFill>
          <a:blip r:embed="rId14"/>
          <a:stretch>
            <a:fillRect/>
          </a:stretch>
        </p:blipFill>
        <p:spPr>
          <a:xfrm>
            <a:off x="2281760" y="4285452"/>
            <a:ext cx="1234489" cy="638098"/>
          </a:xfrm>
          <a:prstGeom prst="rect">
            <a:avLst/>
          </a:prstGeom>
          <a:ln w="12700">
            <a:miter lim="400000"/>
          </a:ln>
        </p:spPr>
      </p:pic>
      <p:pic>
        <p:nvPicPr>
          <p:cNvPr id="2508" name="Bild" descr="Bild"/>
          <p:cNvPicPr>
            <a:picLocks noChangeAspect="1"/>
          </p:cNvPicPr>
          <p:nvPr/>
        </p:nvPicPr>
        <p:blipFill>
          <a:blip r:embed="rId15"/>
          <a:stretch>
            <a:fillRect/>
          </a:stretch>
        </p:blipFill>
        <p:spPr>
          <a:xfrm>
            <a:off x="7060105" y="1361156"/>
            <a:ext cx="1234489" cy="638098"/>
          </a:xfrm>
          <a:prstGeom prst="rect">
            <a:avLst/>
          </a:prstGeom>
          <a:ln w="12700">
            <a:miter lim="400000"/>
          </a:ln>
        </p:spPr>
      </p:pic>
      <p:pic>
        <p:nvPicPr>
          <p:cNvPr id="2509" name="Bild" descr="Bild"/>
          <p:cNvPicPr>
            <a:picLocks noChangeAspect="1"/>
          </p:cNvPicPr>
          <p:nvPr/>
        </p:nvPicPr>
        <p:blipFill>
          <a:blip r:embed="rId16"/>
          <a:stretch>
            <a:fillRect/>
          </a:stretch>
        </p:blipFill>
        <p:spPr>
          <a:xfrm>
            <a:off x="8240282" y="1368822"/>
            <a:ext cx="638098" cy="638098"/>
          </a:xfrm>
          <a:prstGeom prst="rect">
            <a:avLst/>
          </a:prstGeom>
          <a:ln w="12700">
            <a:miter lim="400000"/>
          </a:ln>
        </p:spPr>
      </p:pic>
      <p:pic>
        <p:nvPicPr>
          <p:cNvPr id="2510" name="Bild" descr="Bild"/>
          <p:cNvPicPr>
            <a:picLocks noChangeAspect="1"/>
          </p:cNvPicPr>
          <p:nvPr/>
        </p:nvPicPr>
        <p:blipFill>
          <a:blip r:embed="rId15"/>
          <a:srcRect l="48323"/>
          <a:stretch>
            <a:fillRect/>
          </a:stretch>
        </p:blipFill>
        <p:spPr>
          <a:xfrm>
            <a:off x="8833327" y="1368783"/>
            <a:ext cx="638071" cy="638224"/>
          </a:xfrm>
          <a:prstGeom prst="rect">
            <a:avLst/>
          </a:prstGeom>
          <a:ln w="12700">
            <a:miter lim="400000"/>
          </a:ln>
        </p:spPr>
      </p:pic>
      <p:pic>
        <p:nvPicPr>
          <p:cNvPr id="2511" name="Bild" descr="Bild"/>
          <p:cNvPicPr>
            <a:picLocks noChangeAspect="1"/>
          </p:cNvPicPr>
          <p:nvPr/>
        </p:nvPicPr>
        <p:blipFill>
          <a:blip r:embed="rId17"/>
          <a:stretch>
            <a:fillRect/>
          </a:stretch>
        </p:blipFill>
        <p:spPr>
          <a:xfrm>
            <a:off x="9438321" y="1373259"/>
            <a:ext cx="638098" cy="638098"/>
          </a:xfrm>
          <a:prstGeom prst="rect">
            <a:avLst/>
          </a:prstGeom>
          <a:ln w="12700">
            <a:miter lim="400000"/>
          </a:ln>
        </p:spPr>
      </p:pic>
      <p:pic>
        <p:nvPicPr>
          <p:cNvPr id="2512" name="Bild" descr="Bild"/>
          <p:cNvPicPr>
            <a:picLocks noChangeAspect="1"/>
          </p:cNvPicPr>
          <p:nvPr/>
        </p:nvPicPr>
        <p:blipFill>
          <a:blip r:embed="rId18"/>
          <a:stretch>
            <a:fillRect/>
          </a:stretch>
        </p:blipFill>
        <p:spPr>
          <a:xfrm>
            <a:off x="7524112" y="1286722"/>
            <a:ext cx="231054" cy="233136"/>
          </a:xfrm>
          <a:prstGeom prst="rect">
            <a:avLst/>
          </a:prstGeom>
          <a:ln w="12700">
            <a:miter lim="400000"/>
          </a:ln>
        </p:spPr>
      </p:pic>
      <p:pic>
        <p:nvPicPr>
          <p:cNvPr id="2513" name="Bild" descr="Bild"/>
          <p:cNvPicPr>
            <a:picLocks noChangeAspect="1"/>
          </p:cNvPicPr>
          <p:nvPr/>
        </p:nvPicPr>
        <p:blipFill>
          <a:blip r:embed="rId19"/>
          <a:stretch>
            <a:fillRect/>
          </a:stretch>
        </p:blipFill>
        <p:spPr>
          <a:xfrm>
            <a:off x="7060105" y="2301738"/>
            <a:ext cx="1234490" cy="638098"/>
          </a:xfrm>
          <a:prstGeom prst="rect">
            <a:avLst/>
          </a:prstGeom>
          <a:ln w="12700">
            <a:miter lim="400000"/>
          </a:ln>
        </p:spPr>
      </p:pic>
      <p:pic>
        <p:nvPicPr>
          <p:cNvPr id="2514" name="Bild" descr="Bild"/>
          <p:cNvPicPr>
            <a:picLocks noChangeAspect="1"/>
          </p:cNvPicPr>
          <p:nvPr/>
        </p:nvPicPr>
        <p:blipFill>
          <a:blip r:embed="rId20"/>
          <a:stretch>
            <a:fillRect/>
          </a:stretch>
        </p:blipFill>
        <p:spPr>
          <a:xfrm>
            <a:off x="8239325" y="2301738"/>
            <a:ext cx="640012" cy="640012"/>
          </a:xfrm>
          <a:prstGeom prst="rect">
            <a:avLst/>
          </a:prstGeom>
          <a:ln w="12700">
            <a:miter lim="400000"/>
          </a:ln>
        </p:spPr>
      </p:pic>
      <p:pic>
        <p:nvPicPr>
          <p:cNvPr id="2515" name="Bild" descr="Bild"/>
          <p:cNvPicPr>
            <a:picLocks noChangeAspect="1"/>
          </p:cNvPicPr>
          <p:nvPr/>
        </p:nvPicPr>
        <p:blipFill>
          <a:blip r:embed="rId21"/>
          <a:stretch>
            <a:fillRect/>
          </a:stretch>
        </p:blipFill>
        <p:spPr>
          <a:xfrm>
            <a:off x="8962321" y="2298141"/>
            <a:ext cx="1836373" cy="640012"/>
          </a:xfrm>
          <a:prstGeom prst="rect">
            <a:avLst/>
          </a:prstGeom>
          <a:ln w="12700">
            <a:miter lim="400000"/>
          </a:ln>
        </p:spPr>
      </p:pic>
      <p:pic>
        <p:nvPicPr>
          <p:cNvPr id="2516" name="Bild" descr="Bild"/>
          <p:cNvPicPr>
            <a:picLocks noChangeAspect="1"/>
          </p:cNvPicPr>
          <p:nvPr/>
        </p:nvPicPr>
        <p:blipFill>
          <a:blip r:embed="rId22"/>
          <a:stretch>
            <a:fillRect/>
          </a:stretch>
        </p:blipFill>
        <p:spPr>
          <a:xfrm>
            <a:off x="7060105" y="3257570"/>
            <a:ext cx="1830881" cy="638099"/>
          </a:xfrm>
          <a:prstGeom prst="rect">
            <a:avLst/>
          </a:prstGeom>
          <a:ln w="12700">
            <a:miter lim="400000"/>
          </a:ln>
        </p:spPr>
      </p:pic>
      <p:pic>
        <p:nvPicPr>
          <p:cNvPr id="2517" name="Bild" descr="Bild"/>
          <p:cNvPicPr>
            <a:picLocks noChangeAspect="1"/>
          </p:cNvPicPr>
          <p:nvPr/>
        </p:nvPicPr>
        <p:blipFill>
          <a:blip r:embed="rId23"/>
          <a:stretch>
            <a:fillRect/>
          </a:stretch>
        </p:blipFill>
        <p:spPr>
          <a:xfrm>
            <a:off x="8847766" y="3254804"/>
            <a:ext cx="640012" cy="640012"/>
          </a:xfrm>
          <a:prstGeom prst="rect">
            <a:avLst/>
          </a:prstGeom>
          <a:ln w="12700">
            <a:miter lim="400000"/>
          </a:ln>
        </p:spPr>
      </p:pic>
      <p:pic>
        <p:nvPicPr>
          <p:cNvPr id="2518" name="Bild" descr="Bild"/>
          <p:cNvPicPr>
            <a:picLocks noChangeAspect="1"/>
          </p:cNvPicPr>
          <p:nvPr/>
        </p:nvPicPr>
        <p:blipFill>
          <a:blip r:embed="rId24"/>
          <a:stretch>
            <a:fillRect/>
          </a:stretch>
        </p:blipFill>
        <p:spPr>
          <a:xfrm>
            <a:off x="9561790" y="3255718"/>
            <a:ext cx="1240783" cy="641351"/>
          </a:xfrm>
          <a:prstGeom prst="rect">
            <a:avLst/>
          </a:prstGeom>
          <a:ln w="12700">
            <a:miter lim="400000"/>
          </a:ln>
        </p:spPr>
      </p:pic>
      <p:pic>
        <p:nvPicPr>
          <p:cNvPr id="2519" name="Bild" descr="Bild"/>
          <p:cNvPicPr>
            <a:picLocks noChangeAspect="1"/>
          </p:cNvPicPr>
          <p:nvPr/>
        </p:nvPicPr>
        <p:blipFill>
          <a:blip r:embed="rId25"/>
          <a:stretch>
            <a:fillRect/>
          </a:stretch>
        </p:blipFill>
        <p:spPr>
          <a:xfrm>
            <a:off x="7060105" y="4166201"/>
            <a:ext cx="1234490" cy="638098"/>
          </a:xfrm>
          <a:prstGeom prst="rect">
            <a:avLst/>
          </a:prstGeom>
          <a:ln w="12700">
            <a:miter lim="400000"/>
          </a:ln>
        </p:spPr>
      </p:pic>
      <p:pic>
        <p:nvPicPr>
          <p:cNvPr id="2520" name="Bild" descr="Bild"/>
          <p:cNvPicPr>
            <a:picLocks noChangeAspect="1"/>
          </p:cNvPicPr>
          <p:nvPr/>
        </p:nvPicPr>
        <p:blipFill>
          <a:blip r:embed="rId16"/>
          <a:stretch>
            <a:fillRect/>
          </a:stretch>
        </p:blipFill>
        <p:spPr>
          <a:xfrm>
            <a:off x="8240282" y="4173003"/>
            <a:ext cx="638098" cy="638098"/>
          </a:xfrm>
          <a:prstGeom prst="rect">
            <a:avLst/>
          </a:prstGeom>
          <a:ln w="12700">
            <a:miter lim="400000"/>
          </a:ln>
        </p:spPr>
      </p:pic>
      <p:pic>
        <p:nvPicPr>
          <p:cNvPr id="2521" name="Bild" descr="Bild"/>
          <p:cNvPicPr>
            <a:picLocks noChangeAspect="1"/>
          </p:cNvPicPr>
          <p:nvPr/>
        </p:nvPicPr>
        <p:blipFill>
          <a:blip r:embed="rId26"/>
          <a:stretch>
            <a:fillRect/>
          </a:stretch>
        </p:blipFill>
        <p:spPr>
          <a:xfrm>
            <a:off x="8938128" y="4173003"/>
            <a:ext cx="1234489" cy="638098"/>
          </a:xfrm>
          <a:prstGeom prst="rect">
            <a:avLst/>
          </a:prstGeom>
          <a:ln w="12700">
            <a:miter lim="400000"/>
          </a:ln>
        </p:spPr>
      </p:pic>
      <p:pic>
        <p:nvPicPr>
          <p:cNvPr id="2522" name="Bild" descr="Bild"/>
          <p:cNvPicPr>
            <a:picLocks noChangeAspect="1"/>
          </p:cNvPicPr>
          <p:nvPr/>
        </p:nvPicPr>
        <p:blipFill>
          <a:blip r:embed="rId27"/>
          <a:stretch>
            <a:fillRect/>
          </a:stretch>
        </p:blipFill>
        <p:spPr>
          <a:xfrm>
            <a:off x="7055439" y="5119588"/>
            <a:ext cx="1840214" cy="641351"/>
          </a:xfrm>
          <a:prstGeom prst="rect">
            <a:avLst/>
          </a:prstGeom>
          <a:ln w="12700">
            <a:miter lim="400000"/>
          </a:ln>
        </p:spPr>
      </p:pic>
      <p:pic>
        <p:nvPicPr>
          <p:cNvPr id="2523" name="Bild" descr="Bild"/>
          <p:cNvPicPr>
            <a:picLocks noChangeAspect="1"/>
          </p:cNvPicPr>
          <p:nvPr/>
        </p:nvPicPr>
        <p:blipFill>
          <a:blip r:embed="rId28"/>
          <a:stretch>
            <a:fillRect/>
          </a:stretch>
        </p:blipFill>
        <p:spPr>
          <a:xfrm>
            <a:off x="8848723" y="5125301"/>
            <a:ext cx="638098" cy="638098"/>
          </a:xfrm>
          <a:prstGeom prst="rect">
            <a:avLst/>
          </a:prstGeom>
          <a:ln w="12700">
            <a:miter lim="400000"/>
          </a:ln>
        </p:spPr>
      </p:pic>
      <p:pic>
        <p:nvPicPr>
          <p:cNvPr id="2524" name="Bild" descr="Bild"/>
          <p:cNvPicPr>
            <a:picLocks noChangeAspect="1"/>
          </p:cNvPicPr>
          <p:nvPr/>
        </p:nvPicPr>
        <p:blipFill>
          <a:blip r:embed="rId29"/>
          <a:stretch>
            <a:fillRect/>
          </a:stretch>
        </p:blipFill>
        <p:spPr>
          <a:xfrm>
            <a:off x="9561790" y="5119588"/>
            <a:ext cx="1240783" cy="641351"/>
          </a:xfrm>
          <a:prstGeom prst="rect">
            <a:avLst/>
          </a:prstGeom>
          <a:ln w="12700">
            <a:miter lim="400000"/>
          </a:ln>
        </p:spPr>
      </p:pic>
      <p:pic>
        <p:nvPicPr>
          <p:cNvPr id="2525" name="Bild" descr="Bild"/>
          <p:cNvPicPr>
            <a:picLocks noChangeAspect="1"/>
          </p:cNvPicPr>
          <p:nvPr/>
        </p:nvPicPr>
        <p:blipFill>
          <a:blip r:embed="rId30"/>
          <a:stretch>
            <a:fillRect/>
          </a:stretch>
        </p:blipFill>
        <p:spPr>
          <a:xfrm>
            <a:off x="7055439" y="6056288"/>
            <a:ext cx="1840214" cy="641351"/>
          </a:xfrm>
          <a:prstGeom prst="rect">
            <a:avLst/>
          </a:prstGeom>
          <a:ln w="12700">
            <a:miter lim="400000"/>
          </a:ln>
        </p:spPr>
      </p:pic>
      <p:pic>
        <p:nvPicPr>
          <p:cNvPr id="2526" name="Bild" descr="Bild"/>
          <p:cNvPicPr>
            <a:picLocks noChangeAspect="1"/>
          </p:cNvPicPr>
          <p:nvPr/>
        </p:nvPicPr>
        <p:blipFill>
          <a:blip r:embed="rId31"/>
          <a:stretch>
            <a:fillRect/>
          </a:stretch>
        </p:blipFill>
        <p:spPr>
          <a:xfrm>
            <a:off x="8847096" y="6056288"/>
            <a:ext cx="641351" cy="641351"/>
          </a:xfrm>
          <a:prstGeom prst="rect">
            <a:avLst/>
          </a:prstGeom>
          <a:ln w="12700">
            <a:miter lim="400000"/>
          </a:ln>
        </p:spPr>
      </p:pic>
      <p:pic>
        <p:nvPicPr>
          <p:cNvPr id="2527" name="Bild" descr="Bild"/>
          <p:cNvPicPr>
            <a:picLocks noChangeAspect="1"/>
          </p:cNvPicPr>
          <p:nvPr/>
        </p:nvPicPr>
        <p:blipFill>
          <a:blip r:embed="rId32"/>
          <a:stretch>
            <a:fillRect/>
          </a:stretch>
        </p:blipFill>
        <p:spPr>
          <a:xfrm>
            <a:off x="9573565" y="6065868"/>
            <a:ext cx="1217234" cy="629179"/>
          </a:xfrm>
          <a:prstGeom prst="rect">
            <a:avLst/>
          </a:prstGeom>
          <a:ln w="12700">
            <a:miter lim="400000"/>
          </a:ln>
        </p:spPr>
      </p:pic>
      <p:pic>
        <p:nvPicPr>
          <p:cNvPr id="2528" name="Bild" descr="Bild"/>
          <p:cNvPicPr>
            <a:picLocks noChangeAspect="1"/>
          </p:cNvPicPr>
          <p:nvPr/>
        </p:nvPicPr>
        <p:blipFill>
          <a:blip r:embed="rId7"/>
          <a:stretch>
            <a:fillRect/>
          </a:stretch>
        </p:blipFill>
        <p:spPr>
          <a:xfrm>
            <a:off x="3613755" y="1391320"/>
            <a:ext cx="1234489" cy="63809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0" name="Beim (Vor-) Lesen"/>
          <p:cNvSpPr txBox="1">
            <a:spLocks noGrp="1"/>
          </p:cNvSpPr>
          <p:nvPr>
            <p:ph type="title"/>
          </p:nvPr>
        </p:nvSpPr>
        <p:spPr>
          <a:xfrm>
            <a:off x="133524" y="-3505"/>
            <a:ext cx="12783636" cy="1088282"/>
          </a:xfrm>
          <a:prstGeom prst="rect">
            <a:avLst/>
          </a:prstGeom>
        </p:spPr>
        <p:txBody>
          <a:bodyPr/>
          <a:lstStyle>
            <a:lvl1pPr algn="l">
              <a:defRPr sz="3200">
                <a:latin typeface="ABeZeh"/>
                <a:ea typeface="ABeZeh"/>
                <a:cs typeface="ABeZeh"/>
                <a:sym typeface="ABeZeh"/>
              </a:defRPr>
            </a:lvl1pPr>
          </a:lstStyle>
          <a:p>
            <a:r>
              <a:t>Beim (Vor-) Lesen</a:t>
            </a:r>
          </a:p>
        </p:txBody>
      </p:sp>
      <p:sp>
        <p:nvSpPr>
          <p:cNvPr id="2531" name="Rechteck"/>
          <p:cNvSpPr/>
          <p:nvPr/>
        </p:nvSpPr>
        <p:spPr>
          <a:xfrm>
            <a:off x="121915" y="1026739"/>
            <a:ext cx="6730331"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32" name="Rechteck"/>
          <p:cNvSpPr/>
          <p:nvPr/>
        </p:nvSpPr>
        <p:spPr>
          <a:xfrm>
            <a:off x="6934200" y="1026739"/>
            <a:ext cx="6729925"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33" name="Was denkst du?"/>
          <p:cNvSpPr txBox="1"/>
          <p:nvPr/>
        </p:nvSpPr>
        <p:spPr>
          <a:xfrm>
            <a:off x="271576" y="104610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denkst du?</a:t>
            </a:r>
          </a:p>
        </p:txBody>
      </p:sp>
      <p:sp>
        <p:nvSpPr>
          <p:cNvPr id="2534" name="Wie geht’s weiter?"/>
          <p:cNvSpPr txBox="1"/>
          <p:nvPr/>
        </p:nvSpPr>
        <p:spPr>
          <a:xfrm>
            <a:off x="255658" y="200079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geht’s weiter?</a:t>
            </a:r>
          </a:p>
        </p:txBody>
      </p:sp>
      <p:sp>
        <p:nvSpPr>
          <p:cNvPr id="2535" name="Welches Buch möchtest du?"/>
          <p:cNvSpPr txBox="1"/>
          <p:nvPr/>
        </p:nvSpPr>
        <p:spPr>
          <a:xfrm>
            <a:off x="271575" y="295548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Welches Buch möchtest du?</a:t>
            </a:r>
          </a:p>
        </p:txBody>
      </p:sp>
      <p:sp>
        <p:nvSpPr>
          <p:cNvPr id="2536" name="Weshalb macht er/sie das?"/>
          <p:cNvSpPr txBox="1"/>
          <p:nvPr/>
        </p:nvSpPr>
        <p:spPr>
          <a:xfrm>
            <a:off x="263760" y="391832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Weshalb macht er/sie das?</a:t>
            </a:r>
          </a:p>
        </p:txBody>
      </p:sp>
      <p:sp>
        <p:nvSpPr>
          <p:cNvPr id="2537" name="Was jetzt?"/>
          <p:cNvSpPr txBox="1"/>
          <p:nvPr/>
        </p:nvSpPr>
        <p:spPr>
          <a:xfrm>
            <a:off x="279677" y="48857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jetzt?</a:t>
            </a:r>
          </a:p>
        </p:txBody>
      </p:sp>
      <p:sp>
        <p:nvSpPr>
          <p:cNvPr id="2538" name="Wohin geht er/sie?"/>
          <p:cNvSpPr txBox="1"/>
          <p:nvPr/>
        </p:nvSpPr>
        <p:spPr>
          <a:xfrm>
            <a:off x="267811" y="58186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Wohin geht er/sie?</a:t>
            </a:r>
          </a:p>
        </p:txBody>
      </p:sp>
      <p:sp>
        <p:nvSpPr>
          <p:cNvPr id="2539" name="Magst du die Geschichte?"/>
          <p:cNvSpPr txBox="1"/>
          <p:nvPr/>
        </p:nvSpPr>
        <p:spPr>
          <a:xfrm>
            <a:off x="283728" y="67479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Magst du die Geschichte?</a:t>
            </a:r>
          </a:p>
        </p:txBody>
      </p:sp>
      <p:sp>
        <p:nvSpPr>
          <p:cNvPr id="2540" name="Magst du das Märchen?"/>
          <p:cNvSpPr txBox="1"/>
          <p:nvPr/>
        </p:nvSpPr>
        <p:spPr>
          <a:xfrm>
            <a:off x="275912" y="768535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Magst du das Märchen?</a:t>
            </a:r>
          </a:p>
        </p:txBody>
      </p:sp>
      <p:sp>
        <p:nvSpPr>
          <p:cNvPr id="2541" name="Magst du das Gedicht?"/>
          <p:cNvSpPr txBox="1"/>
          <p:nvPr/>
        </p:nvSpPr>
        <p:spPr>
          <a:xfrm>
            <a:off x="291830" y="86400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Magst du das Gedicht?</a:t>
            </a:r>
          </a:p>
        </p:txBody>
      </p:sp>
      <p:sp>
        <p:nvSpPr>
          <p:cNvPr id="2542" name="Dieses Buch."/>
          <p:cNvSpPr txBox="1"/>
          <p:nvPr/>
        </p:nvSpPr>
        <p:spPr>
          <a:xfrm>
            <a:off x="7053363" y="10382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Dieses Buch.</a:t>
            </a:r>
          </a:p>
        </p:txBody>
      </p:sp>
      <p:sp>
        <p:nvSpPr>
          <p:cNvPr id="2543" name="Ein anderes Buch."/>
          <p:cNvSpPr txBox="1"/>
          <p:nvPr/>
        </p:nvSpPr>
        <p:spPr>
          <a:xfrm>
            <a:off x="7037445" y="199297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Ein anderes Buch.</a:t>
            </a:r>
          </a:p>
        </p:txBody>
      </p:sp>
      <p:sp>
        <p:nvSpPr>
          <p:cNvPr id="2544" name="Bitte vorlesen."/>
          <p:cNvSpPr txBox="1"/>
          <p:nvPr/>
        </p:nvSpPr>
        <p:spPr>
          <a:xfrm>
            <a:off x="7053363" y="294766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vorlesen.</a:t>
            </a:r>
          </a:p>
        </p:txBody>
      </p:sp>
      <p:sp>
        <p:nvSpPr>
          <p:cNvPr id="2545" name="Such du bitte aus."/>
          <p:cNvSpPr txBox="1"/>
          <p:nvPr/>
        </p:nvSpPr>
        <p:spPr>
          <a:xfrm>
            <a:off x="7045547" y="387240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Such du bitte aus.</a:t>
            </a:r>
          </a:p>
        </p:txBody>
      </p:sp>
      <p:sp>
        <p:nvSpPr>
          <p:cNvPr id="2546" name="Bitte umblättern."/>
          <p:cNvSpPr txBox="1"/>
          <p:nvPr/>
        </p:nvSpPr>
        <p:spPr>
          <a:xfrm>
            <a:off x="7061465" y="482710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umblättern.</a:t>
            </a:r>
          </a:p>
        </p:txBody>
      </p:sp>
      <p:sp>
        <p:nvSpPr>
          <p:cNvPr id="2547" name="Bitte noch mal vorlesen."/>
          <p:cNvSpPr txBox="1"/>
          <p:nvPr/>
        </p:nvSpPr>
        <p:spPr>
          <a:xfrm>
            <a:off x="7049598" y="577269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noch mal vorlesen.</a:t>
            </a:r>
          </a:p>
        </p:txBody>
      </p:sp>
      <p:sp>
        <p:nvSpPr>
          <p:cNvPr id="2548" name="Lass mich mal …"/>
          <p:cNvSpPr txBox="1"/>
          <p:nvPr/>
        </p:nvSpPr>
        <p:spPr>
          <a:xfrm>
            <a:off x="7065516" y="67146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Lass mich mal …</a:t>
            </a:r>
          </a:p>
        </p:txBody>
      </p:sp>
      <p:sp>
        <p:nvSpPr>
          <p:cNvPr id="2549"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550" name="Um etwas bitten"/>
          <p:cNvSpPr txBox="1"/>
          <p:nvPr/>
        </p:nvSpPr>
        <p:spPr>
          <a:xfrm>
            <a:off x="11786613"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2551" name="Bild" descr="Bild"/>
          <p:cNvPicPr>
            <a:picLocks noChangeAspect="1"/>
          </p:cNvPicPr>
          <p:nvPr/>
        </p:nvPicPr>
        <p:blipFill>
          <a:blip r:embed="rId2"/>
          <a:stretch>
            <a:fillRect/>
          </a:stretch>
        </p:blipFill>
        <p:spPr>
          <a:xfrm>
            <a:off x="12662783" y="145687"/>
            <a:ext cx="955205" cy="796907"/>
          </a:xfrm>
          <a:prstGeom prst="rect">
            <a:avLst/>
          </a:prstGeom>
          <a:ln w="12700">
            <a:miter lim="400000"/>
          </a:ln>
        </p:spPr>
      </p:pic>
      <p:pic>
        <p:nvPicPr>
          <p:cNvPr id="2552" name="Bild" descr="Bild"/>
          <p:cNvPicPr>
            <a:picLocks noChangeAspect="1"/>
          </p:cNvPicPr>
          <p:nvPr/>
        </p:nvPicPr>
        <p:blipFill>
          <a:blip r:embed="rId3"/>
          <a:stretch>
            <a:fillRect/>
          </a:stretch>
        </p:blipFill>
        <p:spPr>
          <a:xfrm>
            <a:off x="7079519" y="3256089"/>
            <a:ext cx="1234490" cy="638098"/>
          </a:xfrm>
          <a:prstGeom prst="rect">
            <a:avLst/>
          </a:prstGeom>
          <a:ln w="12700">
            <a:miter lim="400000"/>
          </a:ln>
        </p:spPr>
      </p:pic>
      <p:pic>
        <p:nvPicPr>
          <p:cNvPr id="2553" name="Bild" descr="Bild"/>
          <p:cNvPicPr>
            <a:picLocks noChangeAspect="1"/>
          </p:cNvPicPr>
          <p:nvPr/>
        </p:nvPicPr>
        <p:blipFill>
          <a:blip r:embed="rId3"/>
          <a:stretch>
            <a:fillRect/>
          </a:stretch>
        </p:blipFill>
        <p:spPr>
          <a:xfrm>
            <a:off x="9692352" y="4179187"/>
            <a:ext cx="1234490" cy="638099"/>
          </a:xfrm>
          <a:prstGeom prst="rect">
            <a:avLst/>
          </a:prstGeom>
          <a:ln w="12700">
            <a:miter lim="400000"/>
          </a:ln>
        </p:spPr>
      </p:pic>
      <p:pic>
        <p:nvPicPr>
          <p:cNvPr id="2554" name="Bild" descr="Bild"/>
          <p:cNvPicPr>
            <a:picLocks noChangeAspect="1"/>
          </p:cNvPicPr>
          <p:nvPr/>
        </p:nvPicPr>
        <p:blipFill>
          <a:blip r:embed="rId3"/>
          <a:stretch>
            <a:fillRect/>
          </a:stretch>
        </p:blipFill>
        <p:spPr>
          <a:xfrm>
            <a:off x="7061465" y="6084989"/>
            <a:ext cx="1234489" cy="638098"/>
          </a:xfrm>
          <a:prstGeom prst="rect">
            <a:avLst/>
          </a:prstGeom>
          <a:ln w="12700">
            <a:miter lim="400000"/>
          </a:ln>
        </p:spPr>
      </p:pic>
      <p:pic>
        <p:nvPicPr>
          <p:cNvPr id="2555" name="Bild" descr="Bild"/>
          <p:cNvPicPr>
            <a:picLocks noChangeAspect="1"/>
          </p:cNvPicPr>
          <p:nvPr/>
        </p:nvPicPr>
        <p:blipFill>
          <a:blip r:embed="rId4"/>
          <a:stretch>
            <a:fillRect/>
          </a:stretch>
        </p:blipFill>
        <p:spPr>
          <a:xfrm>
            <a:off x="263474" y="1370362"/>
            <a:ext cx="1234489" cy="638099"/>
          </a:xfrm>
          <a:prstGeom prst="rect">
            <a:avLst/>
          </a:prstGeom>
          <a:ln w="12700">
            <a:miter lim="400000"/>
          </a:ln>
        </p:spPr>
      </p:pic>
      <p:pic>
        <p:nvPicPr>
          <p:cNvPr id="2556" name="Bild" descr="Bild"/>
          <p:cNvPicPr>
            <a:picLocks noChangeAspect="1"/>
          </p:cNvPicPr>
          <p:nvPr/>
        </p:nvPicPr>
        <p:blipFill>
          <a:blip r:embed="rId4"/>
          <a:stretch>
            <a:fillRect/>
          </a:stretch>
        </p:blipFill>
        <p:spPr>
          <a:xfrm>
            <a:off x="275626" y="5207526"/>
            <a:ext cx="1234490" cy="638098"/>
          </a:xfrm>
          <a:prstGeom prst="rect">
            <a:avLst/>
          </a:prstGeom>
          <a:ln w="12700">
            <a:miter lim="400000"/>
          </a:ln>
        </p:spPr>
      </p:pic>
      <p:pic>
        <p:nvPicPr>
          <p:cNvPr id="2557" name="Bild" descr="Bild"/>
          <p:cNvPicPr>
            <a:picLocks noChangeAspect="1"/>
          </p:cNvPicPr>
          <p:nvPr/>
        </p:nvPicPr>
        <p:blipFill>
          <a:blip r:embed="rId5"/>
          <a:stretch>
            <a:fillRect/>
          </a:stretch>
        </p:blipFill>
        <p:spPr>
          <a:xfrm>
            <a:off x="273044" y="3286564"/>
            <a:ext cx="1239654" cy="640767"/>
          </a:xfrm>
          <a:prstGeom prst="rect">
            <a:avLst/>
          </a:prstGeom>
          <a:ln w="12700">
            <a:miter lim="400000"/>
          </a:ln>
        </p:spPr>
      </p:pic>
      <p:pic>
        <p:nvPicPr>
          <p:cNvPr id="2558" name="Bild" descr="Bild"/>
          <p:cNvPicPr>
            <a:picLocks noChangeAspect="1"/>
          </p:cNvPicPr>
          <p:nvPr/>
        </p:nvPicPr>
        <p:blipFill>
          <a:blip r:embed="rId6"/>
          <a:stretch>
            <a:fillRect/>
          </a:stretch>
        </p:blipFill>
        <p:spPr>
          <a:xfrm>
            <a:off x="272480" y="4247800"/>
            <a:ext cx="1240782" cy="641351"/>
          </a:xfrm>
          <a:prstGeom prst="rect">
            <a:avLst/>
          </a:prstGeom>
          <a:ln w="12700">
            <a:miter lim="400000"/>
          </a:ln>
        </p:spPr>
      </p:pic>
      <p:pic>
        <p:nvPicPr>
          <p:cNvPr id="2559" name="Bild" descr="Bild"/>
          <p:cNvPicPr>
            <a:picLocks noChangeAspect="1"/>
          </p:cNvPicPr>
          <p:nvPr/>
        </p:nvPicPr>
        <p:blipFill>
          <a:blip r:embed="rId7"/>
          <a:stretch>
            <a:fillRect/>
          </a:stretch>
        </p:blipFill>
        <p:spPr>
          <a:xfrm>
            <a:off x="273775" y="6139937"/>
            <a:ext cx="1238192" cy="640012"/>
          </a:xfrm>
          <a:prstGeom prst="rect">
            <a:avLst/>
          </a:prstGeom>
          <a:ln w="12700">
            <a:miter lim="400000"/>
          </a:ln>
        </p:spPr>
      </p:pic>
      <p:pic>
        <p:nvPicPr>
          <p:cNvPr id="2560" name="Bild" descr="Bild"/>
          <p:cNvPicPr>
            <a:picLocks noChangeAspect="1"/>
          </p:cNvPicPr>
          <p:nvPr/>
        </p:nvPicPr>
        <p:blipFill>
          <a:blip r:embed="rId8"/>
          <a:stretch>
            <a:fillRect/>
          </a:stretch>
        </p:blipFill>
        <p:spPr>
          <a:xfrm>
            <a:off x="283169" y="7085633"/>
            <a:ext cx="1219404" cy="630300"/>
          </a:xfrm>
          <a:prstGeom prst="rect">
            <a:avLst/>
          </a:prstGeom>
          <a:ln w="12700">
            <a:miter lim="400000"/>
          </a:ln>
        </p:spPr>
      </p:pic>
      <p:pic>
        <p:nvPicPr>
          <p:cNvPr id="2561" name="Bild" descr="Bild"/>
          <p:cNvPicPr>
            <a:picLocks noChangeAspect="1"/>
          </p:cNvPicPr>
          <p:nvPr/>
        </p:nvPicPr>
        <p:blipFill>
          <a:blip r:embed="rId8"/>
          <a:stretch>
            <a:fillRect/>
          </a:stretch>
        </p:blipFill>
        <p:spPr>
          <a:xfrm>
            <a:off x="283169" y="8030735"/>
            <a:ext cx="1219404" cy="630300"/>
          </a:xfrm>
          <a:prstGeom prst="rect">
            <a:avLst/>
          </a:prstGeom>
          <a:ln w="12700">
            <a:miter lim="400000"/>
          </a:ln>
        </p:spPr>
      </p:pic>
      <p:pic>
        <p:nvPicPr>
          <p:cNvPr id="2562" name="Bild" descr="Bild"/>
          <p:cNvPicPr>
            <a:picLocks noChangeAspect="1"/>
          </p:cNvPicPr>
          <p:nvPr/>
        </p:nvPicPr>
        <p:blipFill>
          <a:blip r:embed="rId8"/>
          <a:stretch>
            <a:fillRect/>
          </a:stretch>
        </p:blipFill>
        <p:spPr>
          <a:xfrm>
            <a:off x="283169" y="8931298"/>
            <a:ext cx="1219404" cy="630300"/>
          </a:xfrm>
          <a:prstGeom prst="rect">
            <a:avLst/>
          </a:prstGeom>
          <a:ln w="12700">
            <a:miter lim="400000"/>
          </a:ln>
        </p:spPr>
      </p:pic>
      <p:pic>
        <p:nvPicPr>
          <p:cNvPr id="2563" name="IMG_3784.png" descr="IMG_3784.png"/>
          <p:cNvPicPr>
            <a:picLocks noChangeAspect="1"/>
          </p:cNvPicPr>
          <p:nvPr/>
        </p:nvPicPr>
        <p:blipFill>
          <a:blip r:embed="rId9"/>
          <a:stretch>
            <a:fillRect/>
          </a:stretch>
        </p:blipFill>
        <p:spPr>
          <a:xfrm>
            <a:off x="769265" y="7052886"/>
            <a:ext cx="172106" cy="172107"/>
          </a:xfrm>
          <a:prstGeom prst="rect">
            <a:avLst/>
          </a:prstGeom>
          <a:ln w="12700">
            <a:miter lim="400000"/>
          </a:ln>
        </p:spPr>
      </p:pic>
      <p:pic>
        <p:nvPicPr>
          <p:cNvPr id="2564" name="IMG_3784.png" descr="IMG_3784.png"/>
          <p:cNvPicPr>
            <a:picLocks noChangeAspect="1"/>
          </p:cNvPicPr>
          <p:nvPr/>
        </p:nvPicPr>
        <p:blipFill>
          <a:blip r:embed="rId9"/>
          <a:stretch>
            <a:fillRect/>
          </a:stretch>
        </p:blipFill>
        <p:spPr>
          <a:xfrm>
            <a:off x="781418" y="8018497"/>
            <a:ext cx="172106" cy="172106"/>
          </a:xfrm>
          <a:prstGeom prst="rect">
            <a:avLst/>
          </a:prstGeom>
          <a:ln w="12700">
            <a:miter lim="400000"/>
          </a:ln>
        </p:spPr>
      </p:pic>
      <p:pic>
        <p:nvPicPr>
          <p:cNvPr id="2565" name="IMG_3784.png" descr="IMG_3784.png"/>
          <p:cNvPicPr>
            <a:picLocks noChangeAspect="1"/>
          </p:cNvPicPr>
          <p:nvPr/>
        </p:nvPicPr>
        <p:blipFill>
          <a:blip r:embed="rId9"/>
          <a:stretch>
            <a:fillRect/>
          </a:stretch>
        </p:blipFill>
        <p:spPr>
          <a:xfrm>
            <a:off x="781418" y="8919622"/>
            <a:ext cx="172106" cy="172107"/>
          </a:xfrm>
          <a:prstGeom prst="rect">
            <a:avLst/>
          </a:prstGeom>
          <a:ln w="12700">
            <a:miter lim="400000"/>
          </a:ln>
        </p:spPr>
      </p:pic>
      <p:pic>
        <p:nvPicPr>
          <p:cNvPr id="2566" name="Bild" descr="Bild"/>
          <p:cNvPicPr>
            <a:picLocks noChangeAspect="1"/>
          </p:cNvPicPr>
          <p:nvPr/>
        </p:nvPicPr>
        <p:blipFill>
          <a:blip r:embed="rId10"/>
          <a:stretch>
            <a:fillRect/>
          </a:stretch>
        </p:blipFill>
        <p:spPr>
          <a:xfrm>
            <a:off x="1570716" y="7081053"/>
            <a:ext cx="638098" cy="638098"/>
          </a:xfrm>
          <a:prstGeom prst="rect">
            <a:avLst/>
          </a:prstGeom>
          <a:ln w="12700">
            <a:miter lim="400000"/>
          </a:ln>
        </p:spPr>
      </p:pic>
      <p:pic>
        <p:nvPicPr>
          <p:cNvPr id="2567" name="Bild" descr="Bild"/>
          <p:cNvPicPr>
            <a:picLocks noChangeAspect="1"/>
          </p:cNvPicPr>
          <p:nvPr/>
        </p:nvPicPr>
        <p:blipFill>
          <a:blip r:embed="rId10"/>
          <a:stretch>
            <a:fillRect/>
          </a:stretch>
        </p:blipFill>
        <p:spPr>
          <a:xfrm>
            <a:off x="1570716" y="8023145"/>
            <a:ext cx="638098" cy="638098"/>
          </a:xfrm>
          <a:prstGeom prst="rect">
            <a:avLst/>
          </a:prstGeom>
          <a:ln w="12700">
            <a:miter lim="400000"/>
          </a:ln>
        </p:spPr>
      </p:pic>
      <p:pic>
        <p:nvPicPr>
          <p:cNvPr id="2568" name="Bild" descr="Bild"/>
          <p:cNvPicPr>
            <a:picLocks noChangeAspect="1"/>
          </p:cNvPicPr>
          <p:nvPr/>
        </p:nvPicPr>
        <p:blipFill>
          <a:blip r:embed="rId10"/>
          <a:stretch>
            <a:fillRect/>
          </a:stretch>
        </p:blipFill>
        <p:spPr>
          <a:xfrm>
            <a:off x="1570716" y="8918523"/>
            <a:ext cx="638098" cy="638098"/>
          </a:xfrm>
          <a:prstGeom prst="rect">
            <a:avLst/>
          </a:prstGeom>
          <a:ln w="12700">
            <a:miter lim="400000"/>
          </a:ln>
        </p:spPr>
      </p:pic>
      <p:pic>
        <p:nvPicPr>
          <p:cNvPr id="2569" name="Bild" descr="Bild"/>
          <p:cNvPicPr>
            <a:picLocks noChangeAspect="1"/>
          </p:cNvPicPr>
          <p:nvPr/>
        </p:nvPicPr>
        <p:blipFill>
          <a:blip r:embed="rId11"/>
          <a:stretch>
            <a:fillRect/>
          </a:stretch>
        </p:blipFill>
        <p:spPr>
          <a:xfrm>
            <a:off x="2279051" y="7084148"/>
            <a:ext cx="638098" cy="638099"/>
          </a:xfrm>
          <a:prstGeom prst="rect">
            <a:avLst/>
          </a:prstGeom>
          <a:ln w="12700">
            <a:miter lim="400000"/>
          </a:ln>
        </p:spPr>
      </p:pic>
      <p:pic>
        <p:nvPicPr>
          <p:cNvPr id="2570" name="Bild" descr="Bild"/>
          <p:cNvPicPr>
            <a:picLocks noChangeAspect="1"/>
          </p:cNvPicPr>
          <p:nvPr/>
        </p:nvPicPr>
        <p:blipFill>
          <a:blip r:embed="rId11"/>
          <a:stretch>
            <a:fillRect/>
          </a:stretch>
        </p:blipFill>
        <p:spPr>
          <a:xfrm>
            <a:off x="2276957" y="8026837"/>
            <a:ext cx="638098" cy="638098"/>
          </a:xfrm>
          <a:prstGeom prst="rect">
            <a:avLst/>
          </a:prstGeom>
          <a:ln w="12700">
            <a:miter lim="400000"/>
          </a:ln>
        </p:spPr>
      </p:pic>
      <p:pic>
        <p:nvPicPr>
          <p:cNvPr id="2571" name="Bild" descr="Bild"/>
          <p:cNvPicPr>
            <a:picLocks noChangeAspect="1"/>
          </p:cNvPicPr>
          <p:nvPr/>
        </p:nvPicPr>
        <p:blipFill>
          <a:blip r:embed="rId11"/>
          <a:stretch>
            <a:fillRect/>
          </a:stretch>
        </p:blipFill>
        <p:spPr>
          <a:xfrm>
            <a:off x="2279051" y="8918523"/>
            <a:ext cx="638098" cy="638098"/>
          </a:xfrm>
          <a:prstGeom prst="rect">
            <a:avLst/>
          </a:prstGeom>
          <a:ln w="12700">
            <a:miter lim="400000"/>
          </a:ln>
        </p:spPr>
      </p:pic>
      <p:pic>
        <p:nvPicPr>
          <p:cNvPr id="2572" name="Bild" descr="Bild"/>
          <p:cNvPicPr>
            <a:picLocks noChangeAspect="1"/>
          </p:cNvPicPr>
          <p:nvPr/>
        </p:nvPicPr>
        <p:blipFill>
          <a:blip r:embed="rId12"/>
          <a:stretch>
            <a:fillRect/>
          </a:stretch>
        </p:blipFill>
        <p:spPr>
          <a:xfrm>
            <a:off x="2838158" y="7087698"/>
            <a:ext cx="641351" cy="641351"/>
          </a:xfrm>
          <a:prstGeom prst="rect">
            <a:avLst/>
          </a:prstGeom>
          <a:ln w="12700">
            <a:miter lim="400000"/>
          </a:ln>
        </p:spPr>
      </p:pic>
      <p:pic>
        <p:nvPicPr>
          <p:cNvPr id="2573" name="Bild" descr="Bild"/>
          <p:cNvPicPr>
            <a:picLocks noChangeAspect="1"/>
          </p:cNvPicPr>
          <p:nvPr/>
        </p:nvPicPr>
        <p:blipFill>
          <a:blip r:embed="rId13"/>
          <a:stretch>
            <a:fillRect/>
          </a:stretch>
        </p:blipFill>
        <p:spPr>
          <a:xfrm>
            <a:off x="2838158" y="8021518"/>
            <a:ext cx="641351" cy="641351"/>
          </a:xfrm>
          <a:prstGeom prst="rect">
            <a:avLst/>
          </a:prstGeom>
          <a:ln w="12700">
            <a:miter lim="400000"/>
          </a:ln>
        </p:spPr>
      </p:pic>
      <p:pic>
        <p:nvPicPr>
          <p:cNvPr id="2574" name="Bild" descr="Bild"/>
          <p:cNvPicPr>
            <a:picLocks noChangeAspect="1"/>
          </p:cNvPicPr>
          <p:nvPr/>
        </p:nvPicPr>
        <p:blipFill>
          <a:blip r:embed="rId13"/>
          <a:stretch>
            <a:fillRect/>
          </a:stretch>
        </p:blipFill>
        <p:spPr>
          <a:xfrm>
            <a:off x="2850858" y="8913293"/>
            <a:ext cx="641351" cy="641351"/>
          </a:xfrm>
          <a:prstGeom prst="rect">
            <a:avLst/>
          </a:prstGeom>
          <a:ln w="12700">
            <a:miter lim="400000"/>
          </a:ln>
        </p:spPr>
      </p:pic>
      <p:pic>
        <p:nvPicPr>
          <p:cNvPr id="2575" name="Bild" descr="Bild"/>
          <p:cNvPicPr>
            <a:picLocks noChangeAspect="1"/>
          </p:cNvPicPr>
          <p:nvPr/>
        </p:nvPicPr>
        <p:blipFill>
          <a:blip r:embed="rId14"/>
          <a:stretch>
            <a:fillRect/>
          </a:stretch>
        </p:blipFill>
        <p:spPr>
          <a:xfrm>
            <a:off x="3577836" y="7087698"/>
            <a:ext cx="1240782" cy="641351"/>
          </a:xfrm>
          <a:prstGeom prst="rect">
            <a:avLst/>
          </a:prstGeom>
          <a:ln w="12700">
            <a:miter lim="400000"/>
          </a:ln>
        </p:spPr>
      </p:pic>
      <p:pic>
        <p:nvPicPr>
          <p:cNvPr id="2576" name="Bild" descr="Bild"/>
          <p:cNvPicPr>
            <a:picLocks noChangeAspect="1"/>
          </p:cNvPicPr>
          <p:nvPr/>
        </p:nvPicPr>
        <p:blipFill>
          <a:blip r:embed="rId15"/>
          <a:stretch>
            <a:fillRect/>
          </a:stretch>
        </p:blipFill>
        <p:spPr>
          <a:xfrm>
            <a:off x="3577546" y="8021518"/>
            <a:ext cx="1840215" cy="641351"/>
          </a:xfrm>
          <a:prstGeom prst="rect">
            <a:avLst/>
          </a:prstGeom>
          <a:ln w="12700">
            <a:miter lim="400000"/>
          </a:ln>
        </p:spPr>
      </p:pic>
      <p:pic>
        <p:nvPicPr>
          <p:cNvPr id="2577" name="Bild" descr="Bild"/>
          <p:cNvPicPr>
            <a:picLocks noChangeAspect="1"/>
          </p:cNvPicPr>
          <p:nvPr/>
        </p:nvPicPr>
        <p:blipFill>
          <a:blip r:embed="rId16"/>
          <a:stretch>
            <a:fillRect/>
          </a:stretch>
        </p:blipFill>
        <p:spPr>
          <a:xfrm>
            <a:off x="3588525" y="8910910"/>
            <a:ext cx="1219404" cy="630300"/>
          </a:xfrm>
          <a:prstGeom prst="rect">
            <a:avLst/>
          </a:prstGeom>
          <a:ln w="12700">
            <a:miter lim="400000"/>
          </a:ln>
        </p:spPr>
      </p:pic>
      <p:pic>
        <p:nvPicPr>
          <p:cNvPr id="2578" name="Bild" descr="Bild"/>
          <p:cNvPicPr>
            <a:picLocks noChangeAspect="1"/>
          </p:cNvPicPr>
          <p:nvPr/>
        </p:nvPicPr>
        <p:blipFill>
          <a:blip r:embed="rId17"/>
          <a:stretch>
            <a:fillRect/>
          </a:stretch>
        </p:blipFill>
        <p:spPr>
          <a:xfrm>
            <a:off x="1551152" y="1368736"/>
            <a:ext cx="1840214" cy="641351"/>
          </a:xfrm>
          <a:prstGeom prst="rect">
            <a:avLst/>
          </a:prstGeom>
          <a:ln w="12700">
            <a:miter lim="400000"/>
          </a:ln>
        </p:spPr>
      </p:pic>
      <p:pic>
        <p:nvPicPr>
          <p:cNvPr id="2579" name="IMG_3784.png" descr="IMG_3784.png"/>
          <p:cNvPicPr>
            <a:picLocks noChangeAspect="1"/>
          </p:cNvPicPr>
          <p:nvPr/>
        </p:nvPicPr>
        <p:blipFill>
          <a:blip r:embed="rId9"/>
          <a:stretch>
            <a:fillRect/>
          </a:stretch>
        </p:blipFill>
        <p:spPr>
          <a:xfrm>
            <a:off x="2055647" y="1354720"/>
            <a:ext cx="172107" cy="172106"/>
          </a:xfrm>
          <a:prstGeom prst="rect">
            <a:avLst/>
          </a:prstGeom>
          <a:ln w="12700">
            <a:miter lim="400000"/>
          </a:ln>
        </p:spPr>
      </p:pic>
      <p:pic>
        <p:nvPicPr>
          <p:cNvPr id="2580" name="Bild" descr="Bild"/>
          <p:cNvPicPr>
            <a:picLocks noChangeAspect="1"/>
          </p:cNvPicPr>
          <p:nvPr/>
        </p:nvPicPr>
        <p:blipFill>
          <a:blip r:embed="rId10"/>
          <a:stretch>
            <a:fillRect/>
          </a:stretch>
        </p:blipFill>
        <p:spPr>
          <a:xfrm>
            <a:off x="3444556" y="1370362"/>
            <a:ext cx="638098" cy="638099"/>
          </a:xfrm>
          <a:prstGeom prst="rect">
            <a:avLst/>
          </a:prstGeom>
          <a:ln w="12700">
            <a:miter lim="400000"/>
          </a:ln>
        </p:spPr>
      </p:pic>
      <p:pic>
        <p:nvPicPr>
          <p:cNvPr id="2581" name="Bild" descr="Bild"/>
          <p:cNvPicPr>
            <a:picLocks noChangeAspect="1"/>
          </p:cNvPicPr>
          <p:nvPr/>
        </p:nvPicPr>
        <p:blipFill>
          <a:blip r:embed="rId18"/>
          <a:stretch>
            <a:fillRect/>
          </a:stretch>
        </p:blipFill>
        <p:spPr>
          <a:xfrm>
            <a:off x="272480" y="2303808"/>
            <a:ext cx="1240782" cy="641351"/>
          </a:xfrm>
          <a:prstGeom prst="rect">
            <a:avLst/>
          </a:prstGeom>
          <a:ln w="12700">
            <a:miter lim="400000"/>
          </a:ln>
        </p:spPr>
      </p:pic>
      <p:pic>
        <p:nvPicPr>
          <p:cNvPr id="2582" name="Bild" descr="Bild"/>
          <p:cNvPicPr>
            <a:picLocks noChangeAspect="1"/>
          </p:cNvPicPr>
          <p:nvPr/>
        </p:nvPicPr>
        <p:blipFill>
          <a:blip r:embed="rId19"/>
          <a:stretch>
            <a:fillRect/>
          </a:stretch>
        </p:blipFill>
        <p:spPr>
          <a:xfrm>
            <a:off x="1570747" y="2307882"/>
            <a:ext cx="1239653" cy="640767"/>
          </a:xfrm>
          <a:prstGeom prst="rect">
            <a:avLst/>
          </a:prstGeom>
          <a:ln w="12700">
            <a:miter lim="400000"/>
          </a:ln>
        </p:spPr>
      </p:pic>
      <p:pic>
        <p:nvPicPr>
          <p:cNvPr id="2583" name="Bild" descr="Bild"/>
          <p:cNvPicPr>
            <a:picLocks noChangeAspect="1"/>
          </p:cNvPicPr>
          <p:nvPr/>
        </p:nvPicPr>
        <p:blipFill>
          <a:blip r:embed="rId10"/>
          <a:stretch>
            <a:fillRect/>
          </a:stretch>
        </p:blipFill>
        <p:spPr>
          <a:xfrm>
            <a:off x="4792363" y="3287191"/>
            <a:ext cx="638098" cy="638098"/>
          </a:xfrm>
          <a:prstGeom prst="rect">
            <a:avLst/>
          </a:prstGeom>
          <a:ln w="12700">
            <a:miter lim="400000"/>
          </a:ln>
        </p:spPr>
      </p:pic>
      <p:pic>
        <p:nvPicPr>
          <p:cNvPr id="2584" name="Bild" descr="Bild"/>
          <p:cNvPicPr>
            <a:picLocks noChangeAspect="1"/>
          </p:cNvPicPr>
          <p:nvPr/>
        </p:nvPicPr>
        <p:blipFill>
          <a:blip r:embed="rId20"/>
          <a:stretch>
            <a:fillRect/>
          </a:stretch>
        </p:blipFill>
        <p:spPr>
          <a:xfrm>
            <a:off x="1570182" y="4247801"/>
            <a:ext cx="1240783" cy="641351"/>
          </a:xfrm>
          <a:prstGeom prst="rect">
            <a:avLst/>
          </a:prstGeom>
          <a:ln w="12700">
            <a:miter lim="400000"/>
          </a:ln>
        </p:spPr>
      </p:pic>
      <p:pic>
        <p:nvPicPr>
          <p:cNvPr id="2585" name="IMG_3784.png" descr="IMG_3784.png"/>
          <p:cNvPicPr>
            <a:picLocks noChangeAspect="1"/>
          </p:cNvPicPr>
          <p:nvPr/>
        </p:nvPicPr>
        <p:blipFill>
          <a:blip r:embed="rId9"/>
          <a:stretch>
            <a:fillRect/>
          </a:stretch>
        </p:blipFill>
        <p:spPr>
          <a:xfrm>
            <a:off x="2104520" y="4211536"/>
            <a:ext cx="172106" cy="172106"/>
          </a:xfrm>
          <a:prstGeom prst="rect">
            <a:avLst/>
          </a:prstGeom>
          <a:ln w="12700">
            <a:miter lim="400000"/>
          </a:ln>
        </p:spPr>
      </p:pic>
      <p:pic>
        <p:nvPicPr>
          <p:cNvPr id="2586" name="Bild" descr="Bild"/>
          <p:cNvPicPr>
            <a:picLocks noChangeAspect="1"/>
          </p:cNvPicPr>
          <p:nvPr/>
        </p:nvPicPr>
        <p:blipFill>
          <a:blip r:embed="rId21"/>
          <a:stretch>
            <a:fillRect/>
          </a:stretch>
        </p:blipFill>
        <p:spPr>
          <a:xfrm>
            <a:off x="2888958" y="4247801"/>
            <a:ext cx="641351" cy="641351"/>
          </a:xfrm>
          <a:prstGeom prst="rect">
            <a:avLst/>
          </a:prstGeom>
          <a:ln w="12700">
            <a:miter lim="400000"/>
          </a:ln>
        </p:spPr>
      </p:pic>
      <p:pic>
        <p:nvPicPr>
          <p:cNvPr id="2587" name="Bild" descr="Bild"/>
          <p:cNvPicPr>
            <a:picLocks noChangeAspect="1"/>
          </p:cNvPicPr>
          <p:nvPr/>
        </p:nvPicPr>
        <p:blipFill>
          <a:blip r:embed="rId11"/>
          <a:stretch>
            <a:fillRect/>
          </a:stretch>
        </p:blipFill>
        <p:spPr>
          <a:xfrm>
            <a:off x="4353021" y="4247801"/>
            <a:ext cx="638098" cy="638098"/>
          </a:xfrm>
          <a:prstGeom prst="rect">
            <a:avLst/>
          </a:prstGeom>
          <a:ln w="12700">
            <a:miter lim="400000"/>
          </a:ln>
        </p:spPr>
      </p:pic>
      <p:pic>
        <p:nvPicPr>
          <p:cNvPr id="2588" name="Bild" descr="Bild"/>
          <p:cNvPicPr>
            <a:picLocks noChangeAspect="1"/>
          </p:cNvPicPr>
          <p:nvPr/>
        </p:nvPicPr>
        <p:blipFill>
          <a:blip r:embed="rId13"/>
          <a:stretch>
            <a:fillRect/>
          </a:stretch>
        </p:blipFill>
        <p:spPr>
          <a:xfrm>
            <a:off x="4949679" y="4247800"/>
            <a:ext cx="641351" cy="641351"/>
          </a:xfrm>
          <a:prstGeom prst="rect">
            <a:avLst/>
          </a:prstGeom>
          <a:ln w="12700">
            <a:miter lim="400000"/>
          </a:ln>
        </p:spPr>
      </p:pic>
      <p:pic>
        <p:nvPicPr>
          <p:cNvPr id="2589" name="Bild" descr="Bild"/>
          <p:cNvPicPr>
            <a:picLocks noChangeAspect="1"/>
          </p:cNvPicPr>
          <p:nvPr/>
        </p:nvPicPr>
        <p:blipFill>
          <a:blip r:embed="rId22"/>
          <a:stretch>
            <a:fillRect/>
          </a:stretch>
        </p:blipFill>
        <p:spPr>
          <a:xfrm>
            <a:off x="1570182" y="5211764"/>
            <a:ext cx="1240783" cy="641351"/>
          </a:xfrm>
          <a:prstGeom prst="rect">
            <a:avLst/>
          </a:prstGeom>
          <a:ln w="12700">
            <a:miter lim="400000"/>
          </a:ln>
        </p:spPr>
      </p:pic>
      <p:pic>
        <p:nvPicPr>
          <p:cNvPr id="2590" name="Bild" descr="Bild"/>
          <p:cNvPicPr>
            <a:picLocks noChangeAspect="1"/>
          </p:cNvPicPr>
          <p:nvPr/>
        </p:nvPicPr>
        <p:blipFill>
          <a:blip r:embed="rId23"/>
          <a:stretch>
            <a:fillRect/>
          </a:stretch>
        </p:blipFill>
        <p:spPr>
          <a:xfrm>
            <a:off x="1570182" y="6148620"/>
            <a:ext cx="1240782" cy="641351"/>
          </a:xfrm>
          <a:prstGeom prst="rect">
            <a:avLst/>
          </a:prstGeom>
          <a:ln w="12700">
            <a:miter lim="400000"/>
          </a:ln>
        </p:spPr>
      </p:pic>
      <p:pic>
        <p:nvPicPr>
          <p:cNvPr id="2591" name="IMG_3784.png" descr="IMG_3784.png"/>
          <p:cNvPicPr>
            <a:picLocks noChangeAspect="1"/>
          </p:cNvPicPr>
          <p:nvPr/>
        </p:nvPicPr>
        <p:blipFill>
          <a:blip r:embed="rId9"/>
          <a:stretch>
            <a:fillRect/>
          </a:stretch>
        </p:blipFill>
        <p:spPr>
          <a:xfrm>
            <a:off x="2091820" y="6118515"/>
            <a:ext cx="172106" cy="172107"/>
          </a:xfrm>
          <a:prstGeom prst="rect">
            <a:avLst/>
          </a:prstGeom>
          <a:ln w="12700">
            <a:miter lim="400000"/>
          </a:ln>
        </p:spPr>
      </p:pic>
      <p:pic>
        <p:nvPicPr>
          <p:cNvPr id="2592" name="Bild" descr="Bild"/>
          <p:cNvPicPr>
            <a:picLocks noChangeAspect="1"/>
          </p:cNvPicPr>
          <p:nvPr/>
        </p:nvPicPr>
        <p:blipFill>
          <a:blip r:embed="rId21"/>
          <a:stretch>
            <a:fillRect/>
          </a:stretch>
        </p:blipFill>
        <p:spPr>
          <a:xfrm>
            <a:off x="2869799" y="6148620"/>
            <a:ext cx="641351" cy="641351"/>
          </a:xfrm>
          <a:prstGeom prst="rect">
            <a:avLst/>
          </a:prstGeom>
          <a:ln w="12700">
            <a:miter lim="400000"/>
          </a:ln>
        </p:spPr>
      </p:pic>
      <p:pic>
        <p:nvPicPr>
          <p:cNvPr id="2593" name="Bild" descr="Bild"/>
          <p:cNvPicPr>
            <a:picLocks noChangeAspect="1"/>
          </p:cNvPicPr>
          <p:nvPr/>
        </p:nvPicPr>
        <p:blipFill>
          <a:blip r:embed="rId24"/>
          <a:stretch>
            <a:fillRect/>
          </a:stretch>
        </p:blipFill>
        <p:spPr>
          <a:xfrm>
            <a:off x="7058318" y="1360328"/>
            <a:ext cx="1240783" cy="641351"/>
          </a:xfrm>
          <a:prstGeom prst="rect">
            <a:avLst/>
          </a:prstGeom>
          <a:ln w="12700">
            <a:miter lim="400000"/>
          </a:ln>
        </p:spPr>
      </p:pic>
      <p:pic>
        <p:nvPicPr>
          <p:cNvPr id="2594" name="Bild" descr="Bild"/>
          <p:cNvPicPr>
            <a:picLocks noChangeAspect="1"/>
          </p:cNvPicPr>
          <p:nvPr/>
        </p:nvPicPr>
        <p:blipFill>
          <a:blip r:embed="rId25"/>
          <a:stretch>
            <a:fillRect/>
          </a:stretch>
        </p:blipFill>
        <p:spPr>
          <a:xfrm>
            <a:off x="8256875" y="1358293"/>
            <a:ext cx="638098" cy="638098"/>
          </a:xfrm>
          <a:prstGeom prst="rect">
            <a:avLst/>
          </a:prstGeom>
          <a:ln w="12700">
            <a:miter lim="400000"/>
          </a:ln>
        </p:spPr>
      </p:pic>
      <p:pic>
        <p:nvPicPr>
          <p:cNvPr id="2595" name="Bild" descr="Bild"/>
          <p:cNvPicPr>
            <a:picLocks noChangeAspect="1"/>
          </p:cNvPicPr>
          <p:nvPr/>
        </p:nvPicPr>
        <p:blipFill>
          <a:blip r:embed="rId26"/>
          <a:stretch>
            <a:fillRect/>
          </a:stretch>
        </p:blipFill>
        <p:spPr>
          <a:xfrm>
            <a:off x="8962821" y="1360328"/>
            <a:ext cx="1240783" cy="641351"/>
          </a:xfrm>
          <a:prstGeom prst="rect">
            <a:avLst/>
          </a:prstGeom>
          <a:ln w="12700">
            <a:miter lim="400000"/>
          </a:ln>
        </p:spPr>
      </p:pic>
      <p:pic>
        <p:nvPicPr>
          <p:cNvPr id="2596" name="Bild" descr="Bild"/>
          <p:cNvPicPr>
            <a:picLocks noChangeAspect="1"/>
          </p:cNvPicPr>
          <p:nvPr/>
        </p:nvPicPr>
        <p:blipFill>
          <a:blip r:embed="rId11"/>
          <a:stretch>
            <a:fillRect/>
          </a:stretch>
        </p:blipFill>
        <p:spPr>
          <a:xfrm>
            <a:off x="7065516" y="2302213"/>
            <a:ext cx="638098" cy="638098"/>
          </a:xfrm>
          <a:prstGeom prst="rect">
            <a:avLst/>
          </a:prstGeom>
          <a:ln w="12700">
            <a:miter lim="400000"/>
          </a:ln>
        </p:spPr>
      </p:pic>
      <p:pic>
        <p:nvPicPr>
          <p:cNvPr id="2597" name="Bild" descr="Bild"/>
          <p:cNvPicPr>
            <a:picLocks noChangeAspect="1"/>
          </p:cNvPicPr>
          <p:nvPr/>
        </p:nvPicPr>
        <p:blipFill>
          <a:blip r:embed="rId27"/>
          <a:stretch>
            <a:fillRect/>
          </a:stretch>
        </p:blipFill>
        <p:spPr>
          <a:xfrm>
            <a:off x="7663693" y="2302125"/>
            <a:ext cx="638098" cy="638099"/>
          </a:xfrm>
          <a:prstGeom prst="rect">
            <a:avLst/>
          </a:prstGeom>
          <a:ln w="12700">
            <a:miter lim="400000"/>
          </a:ln>
        </p:spPr>
      </p:pic>
      <p:pic>
        <p:nvPicPr>
          <p:cNvPr id="2598" name="Bild" descr="Bild"/>
          <p:cNvPicPr>
            <a:picLocks noChangeAspect="1"/>
          </p:cNvPicPr>
          <p:nvPr/>
        </p:nvPicPr>
        <p:blipFill>
          <a:blip r:embed="rId28"/>
          <a:stretch>
            <a:fillRect/>
          </a:stretch>
        </p:blipFill>
        <p:spPr>
          <a:xfrm>
            <a:off x="8395214" y="2300499"/>
            <a:ext cx="1240783" cy="641351"/>
          </a:xfrm>
          <a:prstGeom prst="rect">
            <a:avLst/>
          </a:prstGeom>
          <a:ln w="12700">
            <a:miter lim="400000"/>
          </a:ln>
        </p:spPr>
      </p:pic>
      <p:pic>
        <p:nvPicPr>
          <p:cNvPr id="2599" name="Bild" descr="Bild"/>
          <p:cNvPicPr>
            <a:picLocks noChangeAspect="1"/>
          </p:cNvPicPr>
          <p:nvPr/>
        </p:nvPicPr>
        <p:blipFill>
          <a:blip r:embed="rId26"/>
          <a:stretch>
            <a:fillRect/>
          </a:stretch>
        </p:blipFill>
        <p:spPr>
          <a:xfrm>
            <a:off x="9729571" y="2289513"/>
            <a:ext cx="1240782" cy="641351"/>
          </a:xfrm>
          <a:prstGeom prst="rect">
            <a:avLst/>
          </a:prstGeom>
          <a:ln w="12700">
            <a:miter lim="400000"/>
          </a:ln>
        </p:spPr>
      </p:pic>
      <p:pic>
        <p:nvPicPr>
          <p:cNvPr id="2600" name="Bild" descr="Bild"/>
          <p:cNvPicPr>
            <a:picLocks noChangeAspect="1"/>
          </p:cNvPicPr>
          <p:nvPr/>
        </p:nvPicPr>
        <p:blipFill>
          <a:blip r:embed="rId29"/>
          <a:stretch>
            <a:fillRect/>
          </a:stretch>
        </p:blipFill>
        <p:spPr>
          <a:xfrm>
            <a:off x="7077668" y="4178231"/>
            <a:ext cx="1238192" cy="640011"/>
          </a:xfrm>
          <a:prstGeom prst="rect">
            <a:avLst/>
          </a:prstGeom>
          <a:ln w="12700">
            <a:miter lim="400000"/>
          </a:ln>
        </p:spPr>
      </p:pic>
      <p:pic>
        <p:nvPicPr>
          <p:cNvPr id="2601" name="Bild" descr="Bild"/>
          <p:cNvPicPr>
            <a:picLocks noChangeAspect="1"/>
          </p:cNvPicPr>
          <p:nvPr/>
        </p:nvPicPr>
        <p:blipFill>
          <a:blip r:embed="rId30"/>
          <a:stretch>
            <a:fillRect/>
          </a:stretch>
        </p:blipFill>
        <p:spPr>
          <a:xfrm>
            <a:off x="8256875" y="4175183"/>
            <a:ext cx="641351" cy="641351"/>
          </a:xfrm>
          <a:prstGeom prst="rect">
            <a:avLst/>
          </a:prstGeom>
          <a:ln w="12700">
            <a:miter lim="400000"/>
          </a:ln>
        </p:spPr>
      </p:pic>
      <p:pic>
        <p:nvPicPr>
          <p:cNvPr id="2602" name="Bild" descr="Bild"/>
          <p:cNvPicPr>
            <a:picLocks noChangeAspect="1"/>
          </p:cNvPicPr>
          <p:nvPr/>
        </p:nvPicPr>
        <p:blipFill>
          <a:blip r:embed="rId10"/>
          <a:stretch>
            <a:fillRect/>
          </a:stretch>
        </p:blipFill>
        <p:spPr>
          <a:xfrm>
            <a:off x="8973243" y="4175183"/>
            <a:ext cx="638098" cy="638098"/>
          </a:xfrm>
          <a:prstGeom prst="rect">
            <a:avLst/>
          </a:prstGeom>
          <a:ln w="12700">
            <a:miter lim="400000"/>
          </a:ln>
        </p:spPr>
      </p:pic>
      <p:pic>
        <p:nvPicPr>
          <p:cNvPr id="2603" name="Bild" descr="Bild"/>
          <p:cNvPicPr>
            <a:picLocks noChangeAspect="1"/>
          </p:cNvPicPr>
          <p:nvPr/>
        </p:nvPicPr>
        <p:blipFill>
          <a:blip r:embed="rId31"/>
          <a:stretch>
            <a:fillRect/>
          </a:stretch>
        </p:blipFill>
        <p:spPr>
          <a:xfrm>
            <a:off x="11007715" y="4182249"/>
            <a:ext cx="1240783" cy="641351"/>
          </a:xfrm>
          <a:prstGeom prst="rect">
            <a:avLst/>
          </a:prstGeom>
          <a:ln w="12700">
            <a:miter lim="400000"/>
          </a:ln>
        </p:spPr>
      </p:pic>
      <p:pic>
        <p:nvPicPr>
          <p:cNvPr id="2604" name="Bild" descr="Bild"/>
          <p:cNvPicPr>
            <a:picLocks noChangeAspect="1"/>
          </p:cNvPicPr>
          <p:nvPr/>
        </p:nvPicPr>
        <p:blipFill>
          <a:blip r:embed="rId3"/>
          <a:stretch>
            <a:fillRect/>
          </a:stretch>
        </p:blipFill>
        <p:spPr>
          <a:xfrm>
            <a:off x="7079519" y="5139060"/>
            <a:ext cx="1234490" cy="638098"/>
          </a:xfrm>
          <a:prstGeom prst="rect">
            <a:avLst/>
          </a:prstGeom>
          <a:ln w="12700">
            <a:miter lim="400000"/>
          </a:ln>
        </p:spPr>
      </p:pic>
      <p:pic>
        <p:nvPicPr>
          <p:cNvPr id="2605" name="Bild" descr="Bild"/>
          <p:cNvPicPr>
            <a:picLocks noChangeAspect="1"/>
          </p:cNvPicPr>
          <p:nvPr/>
        </p:nvPicPr>
        <p:blipFill>
          <a:blip r:embed="rId32"/>
          <a:stretch>
            <a:fillRect/>
          </a:stretch>
        </p:blipFill>
        <p:spPr>
          <a:xfrm>
            <a:off x="8382276" y="6084989"/>
            <a:ext cx="1234490" cy="638098"/>
          </a:xfrm>
          <a:prstGeom prst="rect">
            <a:avLst/>
          </a:prstGeom>
          <a:ln w="12700">
            <a:miter lim="400000"/>
          </a:ln>
        </p:spPr>
      </p:pic>
      <p:pic>
        <p:nvPicPr>
          <p:cNvPr id="2606" name="Bild" descr="Bild"/>
          <p:cNvPicPr>
            <a:picLocks noChangeAspect="1"/>
          </p:cNvPicPr>
          <p:nvPr/>
        </p:nvPicPr>
        <p:blipFill>
          <a:blip r:embed="rId33"/>
          <a:stretch>
            <a:fillRect/>
          </a:stretch>
        </p:blipFill>
        <p:spPr>
          <a:xfrm>
            <a:off x="9703088" y="6074069"/>
            <a:ext cx="1240782" cy="641351"/>
          </a:xfrm>
          <a:prstGeom prst="rect">
            <a:avLst/>
          </a:prstGeom>
          <a:ln w="12700">
            <a:miter lim="400000"/>
          </a:ln>
        </p:spPr>
      </p:pic>
      <p:pic>
        <p:nvPicPr>
          <p:cNvPr id="2607" name="Bild" descr="Bild"/>
          <p:cNvPicPr>
            <a:picLocks noChangeAspect="1"/>
          </p:cNvPicPr>
          <p:nvPr/>
        </p:nvPicPr>
        <p:blipFill>
          <a:blip r:embed="rId34"/>
          <a:stretch>
            <a:fillRect/>
          </a:stretch>
        </p:blipFill>
        <p:spPr>
          <a:xfrm>
            <a:off x="7077668" y="7034731"/>
            <a:ext cx="1840215" cy="641351"/>
          </a:xfrm>
          <a:prstGeom prst="rect">
            <a:avLst/>
          </a:prstGeom>
          <a:ln w="12700">
            <a:miter lim="400000"/>
          </a:ln>
        </p:spPr>
      </p:pic>
      <p:pic>
        <p:nvPicPr>
          <p:cNvPr id="2608" name="Bild" descr="Bild"/>
          <p:cNvPicPr>
            <a:picLocks noChangeAspect="1"/>
          </p:cNvPicPr>
          <p:nvPr/>
        </p:nvPicPr>
        <p:blipFill>
          <a:blip r:embed="rId35"/>
          <a:stretch>
            <a:fillRect/>
          </a:stretch>
        </p:blipFill>
        <p:spPr>
          <a:xfrm>
            <a:off x="8870017" y="7024631"/>
            <a:ext cx="651537" cy="651537"/>
          </a:xfrm>
          <a:prstGeom prst="rect">
            <a:avLst/>
          </a:prstGeom>
          <a:ln w="12700">
            <a:miter lim="400000"/>
          </a:ln>
        </p:spPr>
      </p:pic>
      <p:pic>
        <p:nvPicPr>
          <p:cNvPr id="2609" name="Bild" descr="Bild"/>
          <p:cNvPicPr>
            <a:picLocks noChangeAspect="1"/>
          </p:cNvPicPr>
          <p:nvPr/>
        </p:nvPicPr>
        <p:blipFill>
          <a:blip r:embed="rId36"/>
          <a:stretch>
            <a:fillRect/>
          </a:stretch>
        </p:blipFill>
        <p:spPr>
          <a:xfrm>
            <a:off x="9607473" y="7034731"/>
            <a:ext cx="1229312" cy="635422"/>
          </a:xfrm>
          <a:prstGeom prst="rect">
            <a:avLst/>
          </a:prstGeom>
          <a:ln w="12700">
            <a:miter lim="400000"/>
          </a:ln>
        </p:spPr>
      </p:pic>
      <p:pic>
        <p:nvPicPr>
          <p:cNvPr id="2610" name="Bild" descr="Bild"/>
          <p:cNvPicPr>
            <a:picLocks noChangeAspect="1"/>
          </p:cNvPicPr>
          <p:nvPr/>
        </p:nvPicPr>
        <p:blipFill>
          <a:blip r:embed="rId37"/>
          <a:stretch>
            <a:fillRect/>
          </a:stretch>
        </p:blipFill>
        <p:spPr>
          <a:xfrm>
            <a:off x="10929720" y="7034731"/>
            <a:ext cx="1240783" cy="641351"/>
          </a:xfrm>
          <a:prstGeom prst="rect">
            <a:avLst/>
          </a:prstGeom>
          <a:ln w="12700">
            <a:miter lim="400000"/>
          </a:ln>
        </p:spPr>
      </p:pic>
      <p:pic>
        <p:nvPicPr>
          <p:cNvPr id="2611" name="Bild" descr="Bild"/>
          <p:cNvPicPr>
            <a:picLocks noChangeAspect="1"/>
          </p:cNvPicPr>
          <p:nvPr/>
        </p:nvPicPr>
        <p:blipFill>
          <a:blip r:embed="rId38"/>
          <a:stretch>
            <a:fillRect/>
          </a:stretch>
        </p:blipFill>
        <p:spPr>
          <a:xfrm>
            <a:off x="8398361" y="3256089"/>
            <a:ext cx="1234489" cy="638098"/>
          </a:xfrm>
          <a:prstGeom prst="rect">
            <a:avLst/>
          </a:prstGeom>
          <a:ln w="12700">
            <a:miter lim="400000"/>
          </a:ln>
        </p:spPr>
      </p:pic>
      <p:pic>
        <p:nvPicPr>
          <p:cNvPr id="2612" name="Bild" descr="Bild"/>
          <p:cNvPicPr>
            <a:picLocks noChangeAspect="1"/>
          </p:cNvPicPr>
          <p:nvPr/>
        </p:nvPicPr>
        <p:blipFill>
          <a:blip r:embed="rId39"/>
          <a:stretch>
            <a:fillRect/>
          </a:stretch>
        </p:blipFill>
        <p:spPr>
          <a:xfrm>
            <a:off x="8411543" y="5137434"/>
            <a:ext cx="1840214" cy="641351"/>
          </a:xfrm>
          <a:prstGeom prst="rect">
            <a:avLst/>
          </a:prstGeom>
          <a:ln w="12700">
            <a:miter lim="400000"/>
          </a:ln>
        </p:spPr>
      </p:pic>
      <p:pic>
        <p:nvPicPr>
          <p:cNvPr id="2613" name="Bild" descr="Bild"/>
          <p:cNvPicPr>
            <a:picLocks noChangeAspect="1"/>
          </p:cNvPicPr>
          <p:nvPr/>
        </p:nvPicPr>
        <p:blipFill>
          <a:blip r:embed="rId40"/>
          <a:stretch>
            <a:fillRect/>
          </a:stretch>
        </p:blipFill>
        <p:spPr>
          <a:xfrm>
            <a:off x="1448730" y="3286272"/>
            <a:ext cx="641351" cy="641351"/>
          </a:xfrm>
          <a:prstGeom prst="rect">
            <a:avLst/>
          </a:prstGeom>
          <a:ln w="12700">
            <a:miter lim="400000"/>
          </a:ln>
        </p:spPr>
      </p:pic>
      <p:pic>
        <p:nvPicPr>
          <p:cNvPr id="2614" name="Bild" descr="Bild"/>
          <p:cNvPicPr>
            <a:picLocks noChangeAspect="1"/>
          </p:cNvPicPr>
          <p:nvPr/>
        </p:nvPicPr>
        <p:blipFill>
          <a:blip r:embed="rId41"/>
          <a:stretch>
            <a:fillRect/>
          </a:stretch>
        </p:blipFill>
        <p:spPr>
          <a:xfrm>
            <a:off x="2163284" y="3286272"/>
            <a:ext cx="1240782" cy="641351"/>
          </a:xfrm>
          <a:prstGeom prst="rect">
            <a:avLst/>
          </a:prstGeom>
          <a:ln w="12700">
            <a:miter lim="400000"/>
          </a:ln>
        </p:spPr>
      </p:pic>
      <p:pic>
        <p:nvPicPr>
          <p:cNvPr id="2615" name="Bild" descr="Bild"/>
          <p:cNvPicPr>
            <a:picLocks noChangeAspect="1"/>
          </p:cNvPicPr>
          <p:nvPr/>
        </p:nvPicPr>
        <p:blipFill>
          <a:blip r:embed="rId42"/>
          <a:stretch>
            <a:fillRect/>
          </a:stretch>
        </p:blipFill>
        <p:spPr>
          <a:xfrm>
            <a:off x="3477269" y="3286272"/>
            <a:ext cx="1240783" cy="641351"/>
          </a:xfrm>
          <a:prstGeom prst="rect">
            <a:avLst/>
          </a:prstGeom>
          <a:ln w="12700">
            <a:miter lim="400000"/>
          </a:ln>
        </p:spPr>
      </p:pic>
      <p:pic>
        <p:nvPicPr>
          <p:cNvPr id="2616" name="IMG_3784.png" descr="IMG_3784.png"/>
          <p:cNvPicPr>
            <a:picLocks noChangeAspect="1"/>
          </p:cNvPicPr>
          <p:nvPr/>
        </p:nvPicPr>
        <p:blipFill>
          <a:blip r:embed="rId9"/>
          <a:stretch>
            <a:fillRect/>
          </a:stretch>
        </p:blipFill>
        <p:spPr>
          <a:xfrm>
            <a:off x="3944988" y="3212211"/>
            <a:ext cx="172107" cy="172106"/>
          </a:xfrm>
          <a:prstGeom prst="rect">
            <a:avLst/>
          </a:prstGeom>
          <a:ln w="12700">
            <a:miter lim="400000"/>
          </a:ln>
        </p:spPr>
      </p:pic>
      <p:pic>
        <p:nvPicPr>
          <p:cNvPr id="2617" name="Bild" descr="Bild"/>
          <p:cNvPicPr>
            <a:picLocks noChangeAspect="1"/>
          </p:cNvPicPr>
          <p:nvPr/>
        </p:nvPicPr>
        <p:blipFill>
          <a:blip r:embed="rId43"/>
          <a:stretch>
            <a:fillRect/>
          </a:stretch>
        </p:blipFill>
        <p:spPr>
          <a:xfrm>
            <a:off x="3621599" y="4247800"/>
            <a:ext cx="641351" cy="641351"/>
          </a:xfrm>
          <a:prstGeom prst="rect">
            <a:avLst/>
          </a:prstGeom>
          <a:ln w="12700">
            <a:miter lim="400000"/>
          </a:ln>
        </p:spPr>
      </p:pic>
      <p:pic>
        <p:nvPicPr>
          <p:cNvPr id="2618" name="Bild" descr="Bild"/>
          <p:cNvPicPr>
            <a:picLocks noChangeAspect="1"/>
          </p:cNvPicPr>
          <p:nvPr/>
        </p:nvPicPr>
        <p:blipFill>
          <a:blip r:embed="rId43"/>
          <a:stretch>
            <a:fillRect/>
          </a:stretch>
        </p:blipFill>
        <p:spPr>
          <a:xfrm>
            <a:off x="3607096" y="6139632"/>
            <a:ext cx="641351" cy="64135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0" name="Am Abend"/>
          <p:cNvSpPr txBox="1">
            <a:spLocks noGrp="1"/>
          </p:cNvSpPr>
          <p:nvPr>
            <p:ph type="title"/>
          </p:nvPr>
        </p:nvSpPr>
        <p:spPr>
          <a:xfrm>
            <a:off x="133524" y="3190"/>
            <a:ext cx="12783636" cy="1088282"/>
          </a:xfrm>
          <a:prstGeom prst="rect">
            <a:avLst/>
          </a:prstGeom>
        </p:spPr>
        <p:txBody>
          <a:bodyPr/>
          <a:lstStyle>
            <a:lvl1pPr algn="l">
              <a:defRPr sz="3200">
                <a:latin typeface="ABeZeh"/>
                <a:ea typeface="ABeZeh"/>
                <a:cs typeface="ABeZeh"/>
                <a:sym typeface="ABeZeh"/>
              </a:defRPr>
            </a:lvl1pPr>
          </a:lstStyle>
          <a:p>
            <a:r>
              <a:t>Am Abend</a:t>
            </a:r>
          </a:p>
        </p:txBody>
      </p:sp>
      <p:sp>
        <p:nvSpPr>
          <p:cNvPr id="2621" name="Rechteck"/>
          <p:cNvSpPr/>
          <p:nvPr/>
        </p:nvSpPr>
        <p:spPr>
          <a:xfrm>
            <a:off x="134470" y="1026739"/>
            <a:ext cx="6717776" cy="8579621"/>
          </a:xfrm>
          <a:prstGeom prst="rect">
            <a:avLst/>
          </a:prstGeom>
          <a:solidFill>
            <a:schemeClr val="accent4">
              <a:hueOff val="366961"/>
              <a:satOff val="4172"/>
              <a:lumOff val="11129"/>
              <a:alpha val="7506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22" name="Rechteck"/>
          <p:cNvSpPr/>
          <p:nvPr/>
        </p:nvSpPr>
        <p:spPr>
          <a:xfrm>
            <a:off x="6934200" y="1026739"/>
            <a:ext cx="6717775"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23" name="Zähne geputzt"/>
          <p:cNvSpPr txBox="1"/>
          <p:nvPr/>
        </p:nvSpPr>
        <p:spPr>
          <a:xfrm>
            <a:off x="271576" y="106090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Zähne geputzt</a:t>
            </a:r>
          </a:p>
        </p:txBody>
      </p:sp>
      <p:sp>
        <p:nvSpPr>
          <p:cNvPr id="2624" name="Ich bin (nicht) müde."/>
          <p:cNvSpPr txBox="1"/>
          <p:nvPr/>
        </p:nvSpPr>
        <p:spPr>
          <a:xfrm>
            <a:off x="255658" y="201559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(nicht) müde.</a:t>
            </a:r>
          </a:p>
        </p:txBody>
      </p:sp>
      <p:sp>
        <p:nvSpPr>
          <p:cNvPr id="2625" name="schöner Tag"/>
          <p:cNvSpPr txBox="1"/>
          <p:nvPr/>
        </p:nvSpPr>
        <p:spPr>
          <a:xfrm>
            <a:off x="271575" y="297028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schöner Tag</a:t>
            </a:r>
          </a:p>
        </p:txBody>
      </p:sp>
      <p:sp>
        <p:nvSpPr>
          <p:cNvPr id="2626" name="Zeit zum Schlafen."/>
          <p:cNvSpPr txBox="1"/>
          <p:nvPr/>
        </p:nvSpPr>
        <p:spPr>
          <a:xfrm>
            <a:off x="263760" y="389503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Zeit zum Schlafen.</a:t>
            </a:r>
          </a:p>
        </p:txBody>
      </p:sp>
      <p:sp>
        <p:nvSpPr>
          <p:cNvPr id="2627" name="warmes Bett"/>
          <p:cNvSpPr txBox="1"/>
          <p:nvPr/>
        </p:nvSpPr>
        <p:spPr>
          <a:xfrm>
            <a:off x="279677" y="482432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warmes Bett</a:t>
            </a:r>
          </a:p>
        </p:txBody>
      </p:sp>
      <p:sp>
        <p:nvSpPr>
          <p:cNvPr id="2628" name="weiches Kissen"/>
          <p:cNvSpPr txBox="1"/>
          <p:nvPr/>
        </p:nvSpPr>
        <p:spPr>
          <a:xfrm>
            <a:off x="267811" y="574452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weiches Kissen</a:t>
            </a:r>
          </a:p>
        </p:txBody>
      </p:sp>
      <p:sp>
        <p:nvSpPr>
          <p:cNvPr id="2629" name="Es ist schon spät."/>
          <p:cNvSpPr txBox="1"/>
          <p:nvPr/>
        </p:nvSpPr>
        <p:spPr>
          <a:xfrm>
            <a:off x="283728" y="667381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Es ist schon spät.</a:t>
            </a:r>
          </a:p>
        </p:txBody>
      </p:sp>
      <p:sp>
        <p:nvSpPr>
          <p:cNvPr id="2630" name="Ich bin durstig."/>
          <p:cNvSpPr txBox="1"/>
          <p:nvPr/>
        </p:nvSpPr>
        <p:spPr>
          <a:xfrm>
            <a:off x="275912" y="762395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durstig.</a:t>
            </a:r>
          </a:p>
        </p:txBody>
      </p:sp>
      <p:sp>
        <p:nvSpPr>
          <p:cNvPr id="2631" name="Ich habe dich lieb."/>
          <p:cNvSpPr txBox="1"/>
          <p:nvPr/>
        </p:nvSpPr>
        <p:spPr>
          <a:xfrm>
            <a:off x="291830" y="857864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habe dich lieb.</a:t>
            </a:r>
          </a:p>
        </p:txBody>
      </p:sp>
      <p:sp>
        <p:nvSpPr>
          <p:cNvPr id="2632" name="Schlafanzug/Nachthemd anziehen."/>
          <p:cNvSpPr txBox="1"/>
          <p:nvPr/>
        </p:nvSpPr>
        <p:spPr>
          <a:xfrm>
            <a:off x="7102797" y="105166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Schlafanzug/Nachthemd anziehen.</a:t>
            </a:r>
          </a:p>
        </p:txBody>
      </p:sp>
      <p:sp>
        <p:nvSpPr>
          <p:cNvPr id="2633" name="Geh auf die Toilette."/>
          <p:cNvSpPr txBox="1"/>
          <p:nvPr/>
        </p:nvSpPr>
        <p:spPr>
          <a:xfrm>
            <a:off x="7086879" y="200635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Geh auf die Toilette.</a:t>
            </a:r>
          </a:p>
        </p:txBody>
      </p:sp>
      <p:sp>
        <p:nvSpPr>
          <p:cNvPr id="2634" name="Zähne putzen."/>
          <p:cNvSpPr txBox="1"/>
          <p:nvPr/>
        </p:nvSpPr>
        <p:spPr>
          <a:xfrm>
            <a:off x="7102797" y="297375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Zähne putzen.</a:t>
            </a:r>
          </a:p>
        </p:txBody>
      </p:sp>
      <p:sp>
        <p:nvSpPr>
          <p:cNvPr id="2635" name="Jetzt schlafen."/>
          <p:cNvSpPr txBox="1"/>
          <p:nvPr/>
        </p:nvSpPr>
        <p:spPr>
          <a:xfrm>
            <a:off x="7087202" y="39385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Jetzt schlafen.</a:t>
            </a:r>
          </a:p>
        </p:txBody>
      </p:sp>
      <p:sp>
        <p:nvSpPr>
          <p:cNvPr id="2636" name="Licht aus."/>
          <p:cNvSpPr txBox="1"/>
          <p:nvPr/>
        </p:nvSpPr>
        <p:spPr>
          <a:xfrm>
            <a:off x="7075335" y="48841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Licht aus.</a:t>
            </a:r>
          </a:p>
        </p:txBody>
      </p:sp>
      <p:sp>
        <p:nvSpPr>
          <p:cNvPr id="2637" name="Schlaf gut."/>
          <p:cNvSpPr txBox="1"/>
          <p:nvPr/>
        </p:nvSpPr>
        <p:spPr>
          <a:xfrm>
            <a:off x="7091253" y="582617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Schlaf gut.</a:t>
            </a:r>
          </a:p>
        </p:txBody>
      </p:sp>
      <p:sp>
        <p:nvSpPr>
          <p:cNvPr id="2638" name="Träum was Schönes."/>
          <p:cNvSpPr txBox="1"/>
          <p:nvPr/>
        </p:nvSpPr>
        <p:spPr>
          <a:xfrm>
            <a:off x="7083437" y="67636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Träum was Schönes.</a:t>
            </a:r>
          </a:p>
        </p:txBody>
      </p:sp>
      <p:sp>
        <p:nvSpPr>
          <p:cNvPr id="2639"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2640" name="Auffordern"/>
          <p:cNvSpPr txBox="1"/>
          <p:nvPr/>
        </p:nvSpPr>
        <p:spPr>
          <a:xfrm>
            <a:off x="11761896"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2641" name="Bild" descr="Bild"/>
          <p:cNvPicPr>
            <a:picLocks noChangeAspect="1"/>
          </p:cNvPicPr>
          <p:nvPr/>
        </p:nvPicPr>
        <p:blipFill>
          <a:blip r:embed="rId2"/>
          <a:stretch>
            <a:fillRect/>
          </a:stretch>
        </p:blipFill>
        <p:spPr>
          <a:xfrm>
            <a:off x="12675483" y="145687"/>
            <a:ext cx="955205" cy="796907"/>
          </a:xfrm>
          <a:prstGeom prst="rect">
            <a:avLst/>
          </a:prstGeom>
          <a:ln w="12700">
            <a:miter lim="400000"/>
          </a:ln>
        </p:spPr>
      </p:pic>
      <p:pic>
        <p:nvPicPr>
          <p:cNvPr id="2642" name="Bild" descr="Bild"/>
          <p:cNvPicPr>
            <a:picLocks noChangeAspect="1"/>
          </p:cNvPicPr>
          <p:nvPr/>
        </p:nvPicPr>
        <p:blipFill>
          <a:blip r:embed="rId3"/>
          <a:stretch>
            <a:fillRect/>
          </a:stretch>
        </p:blipFill>
        <p:spPr>
          <a:xfrm>
            <a:off x="291735" y="1370008"/>
            <a:ext cx="1234490" cy="638098"/>
          </a:xfrm>
          <a:prstGeom prst="rect">
            <a:avLst/>
          </a:prstGeom>
          <a:ln w="12700">
            <a:miter lim="400000"/>
          </a:ln>
        </p:spPr>
      </p:pic>
      <p:pic>
        <p:nvPicPr>
          <p:cNvPr id="2643" name="Bild" descr="Bild"/>
          <p:cNvPicPr>
            <a:picLocks noChangeAspect="1"/>
          </p:cNvPicPr>
          <p:nvPr/>
        </p:nvPicPr>
        <p:blipFill>
          <a:blip r:embed="rId4"/>
          <a:stretch>
            <a:fillRect/>
          </a:stretch>
        </p:blipFill>
        <p:spPr>
          <a:xfrm>
            <a:off x="1486101" y="1371389"/>
            <a:ext cx="635898" cy="635898"/>
          </a:xfrm>
          <a:prstGeom prst="rect">
            <a:avLst/>
          </a:prstGeom>
          <a:ln w="12700">
            <a:miter lim="400000"/>
          </a:ln>
        </p:spPr>
      </p:pic>
      <p:pic>
        <p:nvPicPr>
          <p:cNvPr id="2644" name="Bild" descr="Bild"/>
          <p:cNvPicPr>
            <a:picLocks noChangeAspect="1"/>
          </p:cNvPicPr>
          <p:nvPr/>
        </p:nvPicPr>
        <p:blipFill>
          <a:blip r:embed="rId3"/>
          <a:srcRect l="48275"/>
          <a:stretch>
            <a:fillRect/>
          </a:stretch>
        </p:blipFill>
        <p:spPr>
          <a:xfrm>
            <a:off x="2064405" y="1371889"/>
            <a:ext cx="635745" cy="635310"/>
          </a:xfrm>
          <a:prstGeom prst="rect">
            <a:avLst/>
          </a:prstGeom>
          <a:ln w="12700">
            <a:miter lim="400000"/>
          </a:ln>
        </p:spPr>
      </p:pic>
      <p:pic>
        <p:nvPicPr>
          <p:cNvPr id="2645" name="Bild" descr="Bild"/>
          <p:cNvPicPr>
            <a:picLocks noChangeAspect="1"/>
          </p:cNvPicPr>
          <p:nvPr/>
        </p:nvPicPr>
        <p:blipFill>
          <a:blip r:embed="rId5"/>
          <a:stretch>
            <a:fillRect/>
          </a:stretch>
        </p:blipFill>
        <p:spPr>
          <a:xfrm>
            <a:off x="2653402" y="1369582"/>
            <a:ext cx="640013" cy="640012"/>
          </a:xfrm>
          <a:prstGeom prst="rect">
            <a:avLst/>
          </a:prstGeom>
          <a:ln w="12700">
            <a:miter lim="400000"/>
          </a:ln>
        </p:spPr>
      </p:pic>
      <p:pic>
        <p:nvPicPr>
          <p:cNvPr id="2646" name="Bild" descr="Bild"/>
          <p:cNvPicPr>
            <a:picLocks noChangeAspect="1"/>
          </p:cNvPicPr>
          <p:nvPr/>
        </p:nvPicPr>
        <p:blipFill>
          <a:blip r:embed="rId6"/>
          <a:stretch>
            <a:fillRect/>
          </a:stretch>
        </p:blipFill>
        <p:spPr>
          <a:xfrm>
            <a:off x="723871" y="1306181"/>
            <a:ext cx="231054" cy="233135"/>
          </a:xfrm>
          <a:prstGeom prst="rect">
            <a:avLst/>
          </a:prstGeom>
          <a:ln w="12700">
            <a:miter lim="400000"/>
          </a:ln>
        </p:spPr>
      </p:pic>
      <p:pic>
        <p:nvPicPr>
          <p:cNvPr id="2647" name="Bild" descr="Bild"/>
          <p:cNvPicPr>
            <a:picLocks noChangeAspect="1"/>
          </p:cNvPicPr>
          <p:nvPr/>
        </p:nvPicPr>
        <p:blipFill>
          <a:blip r:embed="rId7"/>
          <a:stretch>
            <a:fillRect/>
          </a:stretch>
        </p:blipFill>
        <p:spPr>
          <a:xfrm>
            <a:off x="291735" y="2332367"/>
            <a:ext cx="1234490" cy="638098"/>
          </a:xfrm>
          <a:prstGeom prst="rect">
            <a:avLst/>
          </a:prstGeom>
          <a:ln w="12700">
            <a:miter lim="400000"/>
          </a:ln>
        </p:spPr>
      </p:pic>
      <p:pic>
        <p:nvPicPr>
          <p:cNvPr id="2648" name="Bild" descr="Bild"/>
          <p:cNvPicPr>
            <a:picLocks noChangeAspect="1"/>
          </p:cNvPicPr>
          <p:nvPr/>
        </p:nvPicPr>
        <p:blipFill>
          <a:blip r:embed="rId8"/>
          <a:stretch>
            <a:fillRect/>
          </a:stretch>
        </p:blipFill>
        <p:spPr>
          <a:xfrm>
            <a:off x="1609278" y="2344466"/>
            <a:ext cx="635898" cy="635898"/>
          </a:xfrm>
          <a:prstGeom prst="rect">
            <a:avLst/>
          </a:prstGeom>
          <a:ln w="12700">
            <a:miter lim="400000"/>
          </a:ln>
        </p:spPr>
      </p:pic>
      <p:pic>
        <p:nvPicPr>
          <p:cNvPr id="2649" name="Bild" descr="Bild"/>
          <p:cNvPicPr>
            <a:picLocks noChangeAspect="1"/>
          </p:cNvPicPr>
          <p:nvPr/>
        </p:nvPicPr>
        <p:blipFill>
          <a:blip r:embed="rId9"/>
          <a:stretch>
            <a:fillRect/>
          </a:stretch>
        </p:blipFill>
        <p:spPr>
          <a:xfrm>
            <a:off x="2328230" y="2345795"/>
            <a:ext cx="1234489" cy="638099"/>
          </a:xfrm>
          <a:prstGeom prst="rect">
            <a:avLst/>
          </a:prstGeom>
          <a:ln w="12700">
            <a:miter lim="400000"/>
          </a:ln>
        </p:spPr>
      </p:pic>
      <p:pic>
        <p:nvPicPr>
          <p:cNvPr id="2650" name="Bild" descr="Bild"/>
          <p:cNvPicPr>
            <a:picLocks noChangeAspect="1"/>
          </p:cNvPicPr>
          <p:nvPr/>
        </p:nvPicPr>
        <p:blipFill>
          <a:blip r:embed="rId10"/>
          <a:stretch>
            <a:fillRect/>
          </a:stretch>
        </p:blipFill>
        <p:spPr>
          <a:xfrm>
            <a:off x="315237" y="3278711"/>
            <a:ext cx="1234489" cy="638098"/>
          </a:xfrm>
          <a:prstGeom prst="rect">
            <a:avLst/>
          </a:prstGeom>
          <a:ln w="12700">
            <a:miter lim="400000"/>
          </a:ln>
        </p:spPr>
      </p:pic>
      <p:pic>
        <p:nvPicPr>
          <p:cNvPr id="2651" name="Bild" descr="Bild"/>
          <p:cNvPicPr>
            <a:picLocks noChangeAspect="1"/>
          </p:cNvPicPr>
          <p:nvPr/>
        </p:nvPicPr>
        <p:blipFill>
          <a:blip r:embed="rId11"/>
          <a:stretch>
            <a:fillRect/>
          </a:stretch>
        </p:blipFill>
        <p:spPr>
          <a:xfrm>
            <a:off x="1501913" y="3277754"/>
            <a:ext cx="640012" cy="640012"/>
          </a:xfrm>
          <a:prstGeom prst="rect">
            <a:avLst/>
          </a:prstGeom>
          <a:ln w="12700">
            <a:miter lim="400000"/>
          </a:ln>
        </p:spPr>
      </p:pic>
      <p:pic>
        <p:nvPicPr>
          <p:cNvPr id="2652" name="Bild" descr="Bild"/>
          <p:cNvPicPr>
            <a:picLocks noChangeAspect="1"/>
          </p:cNvPicPr>
          <p:nvPr/>
        </p:nvPicPr>
        <p:blipFill>
          <a:blip r:embed="rId12"/>
          <a:stretch>
            <a:fillRect/>
          </a:stretch>
        </p:blipFill>
        <p:spPr>
          <a:xfrm>
            <a:off x="2230365" y="3277892"/>
            <a:ext cx="1830881" cy="638098"/>
          </a:xfrm>
          <a:prstGeom prst="rect">
            <a:avLst/>
          </a:prstGeom>
          <a:ln w="12700">
            <a:miter lim="400000"/>
          </a:ln>
        </p:spPr>
      </p:pic>
      <p:pic>
        <p:nvPicPr>
          <p:cNvPr id="2653" name="Bild" descr="Bild"/>
          <p:cNvPicPr>
            <a:picLocks noChangeAspect="1"/>
          </p:cNvPicPr>
          <p:nvPr/>
        </p:nvPicPr>
        <p:blipFill>
          <a:blip r:embed="rId13"/>
          <a:stretch>
            <a:fillRect/>
          </a:stretch>
        </p:blipFill>
        <p:spPr>
          <a:xfrm>
            <a:off x="305552" y="4187524"/>
            <a:ext cx="1836373" cy="640012"/>
          </a:xfrm>
          <a:prstGeom prst="rect">
            <a:avLst/>
          </a:prstGeom>
          <a:ln w="12700">
            <a:miter lim="400000"/>
          </a:ln>
        </p:spPr>
      </p:pic>
      <p:pic>
        <p:nvPicPr>
          <p:cNvPr id="2654" name="Bild" descr="Bild"/>
          <p:cNvPicPr>
            <a:picLocks noChangeAspect="1"/>
          </p:cNvPicPr>
          <p:nvPr/>
        </p:nvPicPr>
        <p:blipFill>
          <a:blip r:embed="rId14"/>
          <a:stretch>
            <a:fillRect/>
          </a:stretch>
        </p:blipFill>
        <p:spPr>
          <a:xfrm>
            <a:off x="2243393" y="4188481"/>
            <a:ext cx="1234490" cy="638098"/>
          </a:xfrm>
          <a:prstGeom prst="rect">
            <a:avLst/>
          </a:prstGeom>
          <a:ln w="12700">
            <a:miter lim="400000"/>
          </a:ln>
        </p:spPr>
      </p:pic>
      <p:pic>
        <p:nvPicPr>
          <p:cNvPr id="2655" name="Bild" descr="Bild"/>
          <p:cNvPicPr>
            <a:picLocks noChangeAspect="1"/>
          </p:cNvPicPr>
          <p:nvPr/>
        </p:nvPicPr>
        <p:blipFill>
          <a:blip r:embed="rId15"/>
          <a:stretch>
            <a:fillRect/>
          </a:stretch>
        </p:blipFill>
        <p:spPr>
          <a:xfrm>
            <a:off x="3429113" y="4189581"/>
            <a:ext cx="635898" cy="635898"/>
          </a:xfrm>
          <a:prstGeom prst="rect">
            <a:avLst/>
          </a:prstGeom>
          <a:ln w="12700">
            <a:miter lim="400000"/>
          </a:ln>
        </p:spPr>
      </p:pic>
      <p:pic>
        <p:nvPicPr>
          <p:cNvPr id="2656" name="Bild" descr="Bild"/>
          <p:cNvPicPr>
            <a:picLocks noChangeAspect="1"/>
          </p:cNvPicPr>
          <p:nvPr/>
        </p:nvPicPr>
        <p:blipFill>
          <a:blip r:embed="rId16"/>
          <a:stretch>
            <a:fillRect/>
          </a:stretch>
        </p:blipFill>
        <p:spPr>
          <a:xfrm>
            <a:off x="4174185" y="4189069"/>
            <a:ext cx="1238193" cy="640013"/>
          </a:xfrm>
          <a:prstGeom prst="rect">
            <a:avLst/>
          </a:prstGeom>
          <a:ln w="12700">
            <a:miter lim="400000"/>
          </a:ln>
        </p:spPr>
      </p:pic>
      <p:pic>
        <p:nvPicPr>
          <p:cNvPr id="2657" name="Bild" descr="Bild"/>
          <p:cNvPicPr>
            <a:picLocks noChangeAspect="1"/>
          </p:cNvPicPr>
          <p:nvPr/>
        </p:nvPicPr>
        <p:blipFill>
          <a:blip r:embed="rId17"/>
          <a:stretch>
            <a:fillRect/>
          </a:stretch>
        </p:blipFill>
        <p:spPr>
          <a:xfrm>
            <a:off x="313385" y="5129652"/>
            <a:ext cx="1238193" cy="640012"/>
          </a:xfrm>
          <a:prstGeom prst="rect">
            <a:avLst/>
          </a:prstGeom>
          <a:ln w="12700">
            <a:miter lim="400000"/>
          </a:ln>
        </p:spPr>
      </p:pic>
      <p:pic>
        <p:nvPicPr>
          <p:cNvPr id="2658" name="Bild" descr="Bild"/>
          <p:cNvPicPr>
            <a:picLocks noChangeAspect="1"/>
          </p:cNvPicPr>
          <p:nvPr/>
        </p:nvPicPr>
        <p:blipFill>
          <a:blip r:embed="rId18"/>
          <a:stretch>
            <a:fillRect/>
          </a:stretch>
        </p:blipFill>
        <p:spPr>
          <a:xfrm>
            <a:off x="1504113" y="5130608"/>
            <a:ext cx="638098" cy="638099"/>
          </a:xfrm>
          <a:prstGeom prst="rect">
            <a:avLst/>
          </a:prstGeom>
          <a:ln w="12700">
            <a:miter lim="400000"/>
          </a:ln>
        </p:spPr>
      </p:pic>
      <p:pic>
        <p:nvPicPr>
          <p:cNvPr id="2659" name="Bild" descr="Bild"/>
          <p:cNvPicPr>
            <a:picLocks noChangeAspect="1"/>
          </p:cNvPicPr>
          <p:nvPr/>
        </p:nvPicPr>
        <p:blipFill>
          <a:blip r:embed="rId19"/>
          <a:stretch>
            <a:fillRect/>
          </a:stretch>
        </p:blipFill>
        <p:spPr>
          <a:xfrm>
            <a:off x="2243065" y="5132285"/>
            <a:ext cx="1830881" cy="638099"/>
          </a:xfrm>
          <a:prstGeom prst="rect">
            <a:avLst/>
          </a:prstGeom>
          <a:ln w="12700">
            <a:miter lim="400000"/>
          </a:ln>
        </p:spPr>
      </p:pic>
      <p:pic>
        <p:nvPicPr>
          <p:cNvPr id="2660" name="Bild" descr="Bild"/>
          <p:cNvPicPr>
            <a:picLocks noChangeAspect="1"/>
          </p:cNvPicPr>
          <p:nvPr/>
        </p:nvPicPr>
        <p:blipFill>
          <a:blip r:embed="rId20"/>
          <a:stretch>
            <a:fillRect/>
          </a:stretch>
        </p:blipFill>
        <p:spPr>
          <a:xfrm>
            <a:off x="326214" y="6061586"/>
            <a:ext cx="1820450" cy="634463"/>
          </a:xfrm>
          <a:prstGeom prst="rect">
            <a:avLst/>
          </a:prstGeom>
          <a:ln w="12700">
            <a:miter lim="400000"/>
          </a:ln>
        </p:spPr>
      </p:pic>
      <p:pic>
        <p:nvPicPr>
          <p:cNvPr id="2661" name="Bild" descr="Bild"/>
          <p:cNvPicPr>
            <a:picLocks noChangeAspect="1"/>
          </p:cNvPicPr>
          <p:nvPr/>
        </p:nvPicPr>
        <p:blipFill>
          <a:blip r:embed="rId21"/>
          <a:stretch>
            <a:fillRect/>
          </a:stretch>
        </p:blipFill>
        <p:spPr>
          <a:xfrm>
            <a:off x="2077053" y="6067718"/>
            <a:ext cx="635898" cy="635898"/>
          </a:xfrm>
          <a:prstGeom prst="rect">
            <a:avLst/>
          </a:prstGeom>
          <a:ln w="12700">
            <a:miter lim="400000"/>
          </a:ln>
        </p:spPr>
      </p:pic>
      <p:pic>
        <p:nvPicPr>
          <p:cNvPr id="2662" name="Bild" descr="Bild"/>
          <p:cNvPicPr>
            <a:picLocks noChangeAspect="1"/>
          </p:cNvPicPr>
          <p:nvPr/>
        </p:nvPicPr>
        <p:blipFill>
          <a:blip r:embed="rId22"/>
          <a:stretch>
            <a:fillRect/>
          </a:stretch>
        </p:blipFill>
        <p:spPr>
          <a:xfrm>
            <a:off x="2806221" y="6062636"/>
            <a:ext cx="1830881" cy="638099"/>
          </a:xfrm>
          <a:prstGeom prst="rect">
            <a:avLst/>
          </a:prstGeom>
          <a:ln w="12700">
            <a:miter lim="400000"/>
          </a:ln>
        </p:spPr>
      </p:pic>
      <p:pic>
        <p:nvPicPr>
          <p:cNvPr id="2663" name="Bild" descr="Bild"/>
          <p:cNvPicPr>
            <a:picLocks noChangeAspect="1"/>
          </p:cNvPicPr>
          <p:nvPr/>
        </p:nvPicPr>
        <p:blipFill>
          <a:blip r:embed="rId23"/>
          <a:stretch>
            <a:fillRect/>
          </a:stretch>
        </p:blipFill>
        <p:spPr>
          <a:xfrm>
            <a:off x="1641446" y="7000880"/>
            <a:ext cx="1234489" cy="638098"/>
          </a:xfrm>
          <a:prstGeom prst="rect">
            <a:avLst/>
          </a:prstGeom>
          <a:ln w="12700">
            <a:miter lim="400000"/>
          </a:ln>
        </p:spPr>
      </p:pic>
      <p:pic>
        <p:nvPicPr>
          <p:cNvPr id="2664" name="Bild" descr="Bild"/>
          <p:cNvPicPr>
            <a:picLocks noChangeAspect="1"/>
          </p:cNvPicPr>
          <p:nvPr/>
        </p:nvPicPr>
        <p:blipFill>
          <a:blip r:embed="rId24"/>
          <a:stretch>
            <a:fillRect/>
          </a:stretch>
        </p:blipFill>
        <p:spPr>
          <a:xfrm>
            <a:off x="2957125" y="7003849"/>
            <a:ext cx="1236608" cy="639193"/>
          </a:xfrm>
          <a:prstGeom prst="rect">
            <a:avLst/>
          </a:prstGeom>
          <a:ln w="12700">
            <a:miter lim="400000"/>
          </a:ln>
        </p:spPr>
      </p:pic>
      <p:pic>
        <p:nvPicPr>
          <p:cNvPr id="2665" name="Bild" descr="Bild"/>
          <p:cNvPicPr>
            <a:picLocks noChangeAspect="1"/>
          </p:cNvPicPr>
          <p:nvPr/>
        </p:nvPicPr>
        <p:blipFill>
          <a:blip r:embed="rId7"/>
          <a:stretch>
            <a:fillRect/>
          </a:stretch>
        </p:blipFill>
        <p:spPr>
          <a:xfrm>
            <a:off x="316296" y="7931017"/>
            <a:ext cx="1234490" cy="638098"/>
          </a:xfrm>
          <a:prstGeom prst="rect">
            <a:avLst/>
          </a:prstGeom>
          <a:ln w="12700">
            <a:miter lim="400000"/>
          </a:ln>
        </p:spPr>
      </p:pic>
      <p:pic>
        <p:nvPicPr>
          <p:cNvPr id="2666" name="Bild" descr="Bild"/>
          <p:cNvPicPr>
            <a:picLocks noChangeAspect="1"/>
          </p:cNvPicPr>
          <p:nvPr/>
        </p:nvPicPr>
        <p:blipFill>
          <a:blip r:embed="rId25"/>
          <a:stretch>
            <a:fillRect/>
          </a:stretch>
        </p:blipFill>
        <p:spPr>
          <a:xfrm>
            <a:off x="1633035" y="7925079"/>
            <a:ext cx="1234489" cy="638098"/>
          </a:xfrm>
          <a:prstGeom prst="rect">
            <a:avLst/>
          </a:prstGeom>
          <a:ln w="12700">
            <a:miter lim="400000"/>
          </a:ln>
        </p:spPr>
      </p:pic>
      <p:pic>
        <p:nvPicPr>
          <p:cNvPr id="2667" name="Bild" descr="Bild"/>
          <p:cNvPicPr>
            <a:picLocks noChangeAspect="1"/>
          </p:cNvPicPr>
          <p:nvPr/>
        </p:nvPicPr>
        <p:blipFill>
          <a:blip r:embed="rId26"/>
          <a:stretch>
            <a:fillRect/>
          </a:stretch>
        </p:blipFill>
        <p:spPr>
          <a:xfrm>
            <a:off x="7038550" y="2325429"/>
            <a:ext cx="1234489" cy="638098"/>
          </a:xfrm>
          <a:prstGeom prst="rect">
            <a:avLst/>
          </a:prstGeom>
          <a:ln w="12700">
            <a:miter lim="400000"/>
          </a:ln>
        </p:spPr>
      </p:pic>
      <p:pic>
        <p:nvPicPr>
          <p:cNvPr id="2668" name="Bild" descr="Bild"/>
          <p:cNvPicPr>
            <a:picLocks noChangeAspect="1"/>
          </p:cNvPicPr>
          <p:nvPr/>
        </p:nvPicPr>
        <p:blipFill>
          <a:blip r:embed="rId27"/>
          <a:stretch>
            <a:fillRect/>
          </a:stretch>
        </p:blipFill>
        <p:spPr>
          <a:xfrm>
            <a:off x="8213375" y="2331655"/>
            <a:ext cx="635898" cy="635898"/>
          </a:xfrm>
          <a:prstGeom prst="rect">
            <a:avLst/>
          </a:prstGeom>
          <a:ln w="12700">
            <a:miter lim="400000"/>
          </a:ln>
        </p:spPr>
      </p:pic>
      <p:pic>
        <p:nvPicPr>
          <p:cNvPr id="2669" name="Bild" descr="Bild"/>
          <p:cNvPicPr>
            <a:picLocks noChangeAspect="1"/>
          </p:cNvPicPr>
          <p:nvPr/>
        </p:nvPicPr>
        <p:blipFill>
          <a:blip r:embed="rId28"/>
          <a:stretch>
            <a:fillRect/>
          </a:stretch>
        </p:blipFill>
        <p:spPr>
          <a:xfrm>
            <a:off x="8911893" y="2325429"/>
            <a:ext cx="1234489" cy="638098"/>
          </a:xfrm>
          <a:prstGeom prst="rect">
            <a:avLst/>
          </a:prstGeom>
          <a:ln w="12700">
            <a:miter lim="400000"/>
          </a:ln>
        </p:spPr>
      </p:pic>
      <p:pic>
        <p:nvPicPr>
          <p:cNvPr id="2670" name="Bild" descr="Bild"/>
          <p:cNvPicPr>
            <a:picLocks noChangeAspect="1"/>
          </p:cNvPicPr>
          <p:nvPr/>
        </p:nvPicPr>
        <p:blipFill>
          <a:blip r:embed="rId29"/>
          <a:stretch>
            <a:fillRect/>
          </a:stretch>
        </p:blipFill>
        <p:spPr>
          <a:xfrm>
            <a:off x="10209750" y="2328537"/>
            <a:ext cx="638098" cy="638098"/>
          </a:xfrm>
          <a:prstGeom prst="rect">
            <a:avLst/>
          </a:prstGeom>
          <a:ln w="12700">
            <a:miter lim="400000"/>
          </a:ln>
        </p:spPr>
      </p:pic>
      <p:pic>
        <p:nvPicPr>
          <p:cNvPr id="2671" name="Bild" descr="Bild"/>
          <p:cNvPicPr>
            <a:picLocks noChangeAspect="1"/>
          </p:cNvPicPr>
          <p:nvPr/>
        </p:nvPicPr>
        <p:blipFill>
          <a:blip r:embed="rId30"/>
          <a:stretch>
            <a:fillRect/>
          </a:stretch>
        </p:blipFill>
        <p:spPr>
          <a:xfrm>
            <a:off x="10785235" y="2328537"/>
            <a:ext cx="641351" cy="641351"/>
          </a:xfrm>
          <a:prstGeom prst="rect">
            <a:avLst/>
          </a:prstGeom>
          <a:ln w="12700">
            <a:miter lim="400000"/>
          </a:ln>
        </p:spPr>
      </p:pic>
      <p:pic>
        <p:nvPicPr>
          <p:cNvPr id="2672" name="Bild" descr="Bild"/>
          <p:cNvPicPr>
            <a:picLocks noChangeAspect="1"/>
          </p:cNvPicPr>
          <p:nvPr/>
        </p:nvPicPr>
        <p:blipFill>
          <a:blip r:embed="rId31"/>
          <a:stretch>
            <a:fillRect/>
          </a:stretch>
        </p:blipFill>
        <p:spPr>
          <a:xfrm>
            <a:off x="11483550" y="2323174"/>
            <a:ext cx="1840214" cy="641351"/>
          </a:xfrm>
          <a:prstGeom prst="rect">
            <a:avLst/>
          </a:prstGeom>
          <a:ln w="12700">
            <a:miter lim="400000"/>
          </a:ln>
        </p:spPr>
      </p:pic>
      <p:pic>
        <p:nvPicPr>
          <p:cNvPr id="2673" name="Bild" descr="Bild"/>
          <p:cNvPicPr>
            <a:picLocks noChangeAspect="1"/>
          </p:cNvPicPr>
          <p:nvPr/>
        </p:nvPicPr>
        <p:blipFill>
          <a:blip r:embed="rId32"/>
          <a:stretch>
            <a:fillRect/>
          </a:stretch>
        </p:blipFill>
        <p:spPr>
          <a:xfrm>
            <a:off x="7069259" y="4260763"/>
            <a:ext cx="1240782" cy="641351"/>
          </a:xfrm>
          <a:prstGeom prst="rect">
            <a:avLst/>
          </a:prstGeom>
          <a:ln w="12700">
            <a:miter lim="400000"/>
          </a:ln>
        </p:spPr>
      </p:pic>
      <p:pic>
        <p:nvPicPr>
          <p:cNvPr id="2674" name="Bild" descr="Bild"/>
          <p:cNvPicPr>
            <a:picLocks noChangeAspect="1"/>
          </p:cNvPicPr>
          <p:nvPr/>
        </p:nvPicPr>
        <p:blipFill>
          <a:blip r:embed="rId33"/>
          <a:stretch>
            <a:fillRect/>
          </a:stretch>
        </p:blipFill>
        <p:spPr>
          <a:xfrm>
            <a:off x="7070173" y="5178854"/>
            <a:ext cx="1830881" cy="638098"/>
          </a:xfrm>
          <a:prstGeom prst="rect">
            <a:avLst/>
          </a:prstGeom>
          <a:ln w="12700">
            <a:miter lim="400000"/>
          </a:ln>
        </p:spPr>
      </p:pic>
      <p:pic>
        <p:nvPicPr>
          <p:cNvPr id="2675" name="Bild" descr="Bild"/>
          <p:cNvPicPr>
            <a:picLocks noChangeAspect="1"/>
          </p:cNvPicPr>
          <p:nvPr/>
        </p:nvPicPr>
        <p:blipFill>
          <a:blip r:embed="rId6"/>
          <a:stretch>
            <a:fillRect/>
          </a:stretch>
        </p:blipFill>
        <p:spPr>
          <a:xfrm>
            <a:off x="8123814" y="5080334"/>
            <a:ext cx="231054" cy="233135"/>
          </a:xfrm>
          <a:prstGeom prst="rect">
            <a:avLst/>
          </a:prstGeom>
          <a:ln w="12700">
            <a:miter lim="400000"/>
          </a:ln>
        </p:spPr>
      </p:pic>
      <p:pic>
        <p:nvPicPr>
          <p:cNvPr id="2676" name="Bild" descr="Bild"/>
          <p:cNvPicPr>
            <a:picLocks noChangeAspect="1"/>
          </p:cNvPicPr>
          <p:nvPr/>
        </p:nvPicPr>
        <p:blipFill>
          <a:blip r:embed="rId34"/>
          <a:srcRect l="65201"/>
          <a:stretch>
            <a:fillRect/>
          </a:stretch>
        </p:blipFill>
        <p:spPr>
          <a:xfrm>
            <a:off x="8863677" y="5174815"/>
            <a:ext cx="641389" cy="642377"/>
          </a:xfrm>
          <a:prstGeom prst="rect">
            <a:avLst/>
          </a:prstGeom>
          <a:ln w="12700">
            <a:miter lim="400000"/>
          </a:ln>
        </p:spPr>
      </p:pic>
      <p:pic>
        <p:nvPicPr>
          <p:cNvPr id="2677" name="Bild" descr="Bild"/>
          <p:cNvPicPr>
            <a:picLocks noChangeAspect="1"/>
          </p:cNvPicPr>
          <p:nvPr/>
        </p:nvPicPr>
        <p:blipFill>
          <a:blip r:embed="rId35"/>
          <a:stretch>
            <a:fillRect/>
          </a:stretch>
        </p:blipFill>
        <p:spPr>
          <a:xfrm>
            <a:off x="325554" y="8934098"/>
            <a:ext cx="1234490" cy="638098"/>
          </a:xfrm>
          <a:prstGeom prst="rect">
            <a:avLst/>
          </a:prstGeom>
          <a:ln w="12700">
            <a:miter lim="400000"/>
          </a:ln>
        </p:spPr>
      </p:pic>
      <p:pic>
        <p:nvPicPr>
          <p:cNvPr id="2678" name="Bild" descr="Bild"/>
          <p:cNvPicPr>
            <a:picLocks noChangeAspect="1"/>
          </p:cNvPicPr>
          <p:nvPr/>
        </p:nvPicPr>
        <p:blipFill>
          <a:blip r:embed="rId36"/>
          <a:stretch>
            <a:fillRect/>
          </a:stretch>
        </p:blipFill>
        <p:spPr>
          <a:xfrm>
            <a:off x="1631975" y="8934098"/>
            <a:ext cx="1234490" cy="638098"/>
          </a:xfrm>
          <a:prstGeom prst="rect">
            <a:avLst/>
          </a:prstGeom>
          <a:ln w="12700">
            <a:miter lim="400000"/>
          </a:ln>
        </p:spPr>
      </p:pic>
      <p:pic>
        <p:nvPicPr>
          <p:cNvPr id="2679" name="Bild" descr="Bild"/>
          <p:cNvPicPr>
            <a:picLocks noChangeAspect="1"/>
          </p:cNvPicPr>
          <p:nvPr/>
        </p:nvPicPr>
        <p:blipFill>
          <a:blip r:embed="rId37"/>
          <a:stretch>
            <a:fillRect/>
          </a:stretch>
        </p:blipFill>
        <p:spPr>
          <a:xfrm>
            <a:off x="2945474" y="8930033"/>
            <a:ext cx="1240783" cy="641351"/>
          </a:xfrm>
          <a:prstGeom prst="rect">
            <a:avLst/>
          </a:prstGeom>
          <a:ln w="12700">
            <a:miter lim="400000"/>
          </a:ln>
        </p:spPr>
      </p:pic>
      <p:pic>
        <p:nvPicPr>
          <p:cNvPr id="2680" name="Bild" descr="Bild"/>
          <p:cNvPicPr>
            <a:picLocks noChangeAspect="1"/>
          </p:cNvPicPr>
          <p:nvPr/>
        </p:nvPicPr>
        <p:blipFill>
          <a:blip r:embed="rId38"/>
          <a:stretch>
            <a:fillRect/>
          </a:stretch>
        </p:blipFill>
        <p:spPr>
          <a:xfrm>
            <a:off x="317613" y="7004012"/>
            <a:ext cx="635898" cy="635898"/>
          </a:xfrm>
          <a:prstGeom prst="rect">
            <a:avLst/>
          </a:prstGeom>
          <a:ln w="12700">
            <a:miter lim="400000"/>
          </a:ln>
        </p:spPr>
      </p:pic>
      <p:pic>
        <p:nvPicPr>
          <p:cNvPr id="2681" name="Bild" descr="Bild"/>
          <p:cNvPicPr>
            <a:picLocks noChangeAspect="1"/>
          </p:cNvPicPr>
          <p:nvPr/>
        </p:nvPicPr>
        <p:blipFill>
          <a:blip r:embed="rId39"/>
          <a:srcRect l="48624"/>
          <a:stretch>
            <a:fillRect/>
          </a:stretch>
        </p:blipFill>
        <p:spPr>
          <a:xfrm>
            <a:off x="917351" y="7003558"/>
            <a:ext cx="632811" cy="636674"/>
          </a:xfrm>
          <a:prstGeom prst="rect">
            <a:avLst/>
          </a:prstGeom>
          <a:ln w="12700">
            <a:miter lim="400000"/>
          </a:ln>
        </p:spPr>
      </p:pic>
      <p:pic>
        <p:nvPicPr>
          <p:cNvPr id="2682" name="Bild" descr="Bild"/>
          <p:cNvPicPr>
            <a:picLocks noChangeAspect="1"/>
          </p:cNvPicPr>
          <p:nvPr/>
        </p:nvPicPr>
        <p:blipFill>
          <a:blip r:embed="rId40"/>
          <a:stretch>
            <a:fillRect/>
          </a:stretch>
        </p:blipFill>
        <p:spPr>
          <a:xfrm>
            <a:off x="7070173" y="6129708"/>
            <a:ext cx="1234490" cy="638098"/>
          </a:xfrm>
          <a:prstGeom prst="rect">
            <a:avLst/>
          </a:prstGeom>
          <a:ln w="12700">
            <a:miter lim="400000"/>
          </a:ln>
        </p:spPr>
      </p:pic>
      <p:pic>
        <p:nvPicPr>
          <p:cNvPr id="2683" name="Bild" descr="Bild"/>
          <p:cNvPicPr>
            <a:picLocks noChangeAspect="1"/>
          </p:cNvPicPr>
          <p:nvPr/>
        </p:nvPicPr>
        <p:blipFill>
          <a:blip r:embed="rId41"/>
          <a:stretch>
            <a:fillRect/>
          </a:stretch>
        </p:blipFill>
        <p:spPr>
          <a:xfrm>
            <a:off x="7093819" y="7084912"/>
            <a:ext cx="1240783" cy="641351"/>
          </a:xfrm>
          <a:prstGeom prst="rect">
            <a:avLst/>
          </a:prstGeom>
          <a:ln w="12700">
            <a:miter lim="400000"/>
          </a:ln>
        </p:spPr>
      </p:pic>
      <p:pic>
        <p:nvPicPr>
          <p:cNvPr id="2684" name="Bild" descr="Bild"/>
          <p:cNvPicPr>
            <a:picLocks noChangeAspect="1"/>
          </p:cNvPicPr>
          <p:nvPr/>
        </p:nvPicPr>
        <p:blipFill>
          <a:blip r:embed="rId42"/>
          <a:stretch>
            <a:fillRect/>
          </a:stretch>
        </p:blipFill>
        <p:spPr>
          <a:xfrm>
            <a:off x="7092956" y="3291094"/>
            <a:ext cx="1240782" cy="641351"/>
          </a:xfrm>
          <a:prstGeom prst="rect">
            <a:avLst/>
          </a:prstGeom>
          <a:ln w="12700">
            <a:miter lim="400000"/>
          </a:ln>
        </p:spPr>
      </p:pic>
      <p:pic>
        <p:nvPicPr>
          <p:cNvPr id="2685" name="Bild" descr="Bild"/>
          <p:cNvPicPr>
            <a:picLocks noChangeAspect="1"/>
          </p:cNvPicPr>
          <p:nvPr/>
        </p:nvPicPr>
        <p:blipFill>
          <a:blip r:embed="rId43"/>
          <a:stretch>
            <a:fillRect/>
          </a:stretch>
        </p:blipFill>
        <p:spPr>
          <a:xfrm>
            <a:off x="8385998" y="4262390"/>
            <a:ext cx="1234490" cy="638098"/>
          </a:xfrm>
          <a:prstGeom prst="rect">
            <a:avLst/>
          </a:prstGeom>
          <a:ln w="12700">
            <a:miter lim="400000"/>
          </a:ln>
        </p:spPr>
      </p:pic>
      <p:pic>
        <p:nvPicPr>
          <p:cNvPr id="2686" name="Bild" descr="Bild"/>
          <p:cNvPicPr>
            <a:picLocks noChangeAspect="1"/>
          </p:cNvPicPr>
          <p:nvPr/>
        </p:nvPicPr>
        <p:blipFill>
          <a:blip r:embed="rId44"/>
          <a:stretch>
            <a:fillRect/>
          </a:stretch>
        </p:blipFill>
        <p:spPr>
          <a:xfrm>
            <a:off x="7093870" y="1368381"/>
            <a:ext cx="1840215" cy="641351"/>
          </a:xfrm>
          <a:prstGeom prst="rect">
            <a:avLst/>
          </a:prstGeom>
          <a:ln w="12700">
            <a:miter lim="400000"/>
          </a:ln>
        </p:spPr>
      </p:pic>
      <p:pic>
        <p:nvPicPr>
          <p:cNvPr id="2687" name="Bild" descr="Bild"/>
          <p:cNvPicPr>
            <a:picLocks noChangeAspect="1"/>
          </p:cNvPicPr>
          <p:nvPr/>
        </p:nvPicPr>
        <p:blipFill>
          <a:blip r:embed="rId45"/>
          <a:stretch>
            <a:fillRect/>
          </a:stretch>
        </p:blipFill>
        <p:spPr>
          <a:xfrm>
            <a:off x="9026940" y="1364021"/>
            <a:ext cx="1840214" cy="641351"/>
          </a:xfrm>
          <a:prstGeom prst="rect">
            <a:avLst/>
          </a:prstGeom>
          <a:ln w="12700">
            <a:miter lim="400000"/>
          </a:ln>
        </p:spPr>
      </p:pic>
      <p:pic>
        <p:nvPicPr>
          <p:cNvPr id="2688" name="Bild" descr="Bild"/>
          <p:cNvPicPr>
            <a:picLocks noChangeAspect="1"/>
          </p:cNvPicPr>
          <p:nvPr/>
        </p:nvPicPr>
        <p:blipFill>
          <a:blip r:embed="rId46"/>
          <a:stretch>
            <a:fillRect/>
          </a:stretch>
        </p:blipFill>
        <p:spPr>
          <a:xfrm>
            <a:off x="10955594" y="1364021"/>
            <a:ext cx="1240782" cy="641351"/>
          </a:xfrm>
          <a:prstGeom prst="rect">
            <a:avLst/>
          </a:prstGeom>
          <a:ln w="12700">
            <a:miter lim="400000"/>
          </a:ln>
        </p:spPr>
      </p:pic>
      <p:sp>
        <p:nvSpPr>
          <p:cNvPr id="2689" name="Gute Nacht."/>
          <p:cNvSpPr txBox="1"/>
          <p:nvPr/>
        </p:nvSpPr>
        <p:spPr>
          <a:xfrm>
            <a:off x="7104500" y="772191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Gute Nacht.</a:t>
            </a:r>
          </a:p>
        </p:txBody>
      </p:sp>
      <p:pic>
        <p:nvPicPr>
          <p:cNvPr id="2690" name="Bild" descr="Bild"/>
          <p:cNvPicPr>
            <a:picLocks noChangeAspect="1"/>
          </p:cNvPicPr>
          <p:nvPr/>
        </p:nvPicPr>
        <p:blipFill>
          <a:blip r:embed="rId47"/>
          <a:stretch>
            <a:fillRect/>
          </a:stretch>
        </p:blipFill>
        <p:spPr>
          <a:xfrm>
            <a:off x="7100806" y="8033475"/>
            <a:ext cx="1240783" cy="64135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2" name="Am Abend"/>
          <p:cNvSpPr txBox="1">
            <a:spLocks noGrp="1"/>
          </p:cNvSpPr>
          <p:nvPr>
            <p:ph type="title"/>
          </p:nvPr>
        </p:nvSpPr>
        <p:spPr>
          <a:xfrm>
            <a:off x="133524" y="-14295"/>
            <a:ext cx="12783636" cy="1088282"/>
          </a:xfrm>
          <a:prstGeom prst="rect">
            <a:avLst/>
          </a:prstGeom>
        </p:spPr>
        <p:txBody>
          <a:bodyPr/>
          <a:lstStyle>
            <a:lvl1pPr algn="l">
              <a:defRPr sz="3200">
                <a:latin typeface="ABeZeh"/>
                <a:ea typeface="ABeZeh"/>
                <a:cs typeface="ABeZeh"/>
                <a:sym typeface="ABeZeh"/>
              </a:defRPr>
            </a:lvl1pPr>
          </a:lstStyle>
          <a:p>
            <a:r>
              <a:t>Am Abend</a:t>
            </a:r>
          </a:p>
        </p:txBody>
      </p:sp>
      <p:sp>
        <p:nvSpPr>
          <p:cNvPr id="2693" name="Rechteck"/>
          <p:cNvSpPr/>
          <p:nvPr/>
        </p:nvSpPr>
        <p:spPr>
          <a:xfrm>
            <a:off x="121126" y="1026739"/>
            <a:ext cx="6731120"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94" name="Rechteck"/>
          <p:cNvSpPr/>
          <p:nvPr/>
        </p:nvSpPr>
        <p:spPr>
          <a:xfrm>
            <a:off x="6934200" y="1026739"/>
            <a:ext cx="6731119"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95" name="Wie war dein Tag?"/>
          <p:cNvSpPr txBox="1"/>
          <p:nvPr/>
        </p:nvSpPr>
        <p:spPr>
          <a:xfrm>
            <a:off x="201573" y="10400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war dein Tag?</a:t>
            </a:r>
          </a:p>
        </p:txBody>
      </p:sp>
      <p:sp>
        <p:nvSpPr>
          <p:cNvPr id="2696" name="Bist du auch müde?"/>
          <p:cNvSpPr txBox="1"/>
          <p:nvPr/>
        </p:nvSpPr>
        <p:spPr>
          <a:xfrm>
            <a:off x="185656" y="199472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Bist du auch müde?</a:t>
            </a:r>
          </a:p>
        </p:txBody>
      </p:sp>
      <p:sp>
        <p:nvSpPr>
          <p:cNvPr id="2697" name="Was machen wir morgen?"/>
          <p:cNvSpPr txBox="1"/>
          <p:nvPr/>
        </p:nvSpPr>
        <p:spPr>
          <a:xfrm>
            <a:off x="201573" y="29494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machen wir morgen?</a:t>
            </a:r>
          </a:p>
        </p:txBody>
      </p:sp>
      <p:sp>
        <p:nvSpPr>
          <p:cNvPr id="2698" name="Warum ins Bett?"/>
          <p:cNvSpPr txBox="1"/>
          <p:nvPr/>
        </p:nvSpPr>
        <p:spPr>
          <a:xfrm>
            <a:off x="193757" y="3874163"/>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Warum ins Bett?</a:t>
            </a:r>
          </a:p>
        </p:txBody>
      </p:sp>
      <p:sp>
        <p:nvSpPr>
          <p:cNvPr id="2699" name="Umarmst du mich?"/>
          <p:cNvSpPr txBox="1"/>
          <p:nvPr/>
        </p:nvSpPr>
        <p:spPr>
          <a:xfrm>
            <a:off x="209675" y="48288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Umarmst du mich?</a:t>
            </a:r>
          </a:p>
        </p:txBody>
      </p:sp>
      <p:sp>
        <p:nvSpPr>
          <p:cNvPr id="2700" name="Hast du mich lieb?"/>
          <p:cNvSpPr txBox="1"/>
          <p:nvPr/>
        </p:nvSpPr>
        <p:spPr>
          <a:xfrm>
            <a:off x="201026" y="576692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Hast du mich lieb?</a:t>
            </a:r>
          </a:p>
        </p:txBody>
      </p:sp>
      <p:sp>
        <p:nvSpPr>
          <p:cNvPr id="2701" name="Ich möchte etwas/was) trinken."/>
          <p:cNvSpPr txBox="1"/>
          <p:nvPr/>
        </p:nvSpPr>
        <p:spPr>
          <a:xfrm>
            <a:off x="7053363" y="10382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etwas/was) trinken.</a:t>
            </a:r>
          </a:p>
        </p:txBody>
      </p:sp>
      <p:sp>
        <p:nvSpPr>
          <p:cNvPr id="2702" name="Liest du (bitte) noch vor?"/>
          <p:cNvSpPr txBox="1"/>
          <p:nvPr/>
        </p:nvSpPr>
        <p:spPr>
          <a:xfrm>
            <a:off x="7037445" y="199297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Liest du (bitte) noch vor?</a:t>
            </a:r>
          </a:p>
        </p:txBody>
      </p:sp>
      <p:sp>
        <p:nvSpPr>
          <p:cNvPr id="2703" name="(Bitte) noch eine Geschichte."/>
          <p:cNvSpPr txBox="1"/>
          <p:nvPr/>
        </p:nvSpPr>
        <p:spPr>
          <a:xfrm>
            <a:off x="7053363" y="294766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noch eine Geschichte.</a:t>
            </a:r>
          </a:p>
        </p:txBody>
      </p:sp>
      <p:sp>
        <p:nvSpPr>
          <p:cNvPr id="2704" name="(Bitte) Licht aus/an"/>
          <p:cNvSpPr txBox="1"/>
          <p:nvPr/>
        </p:nvSpPr>
        <p:spPr>
          <a:xfrm>
            <a:off x="7045547" y="387240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Licht aus/an</a:t>
            </a:r>
          </a:p>
        </p:txBody>
      </p:sp>
      <p:sp>
        <p:nvSpPr>
          <p:cNvPr id="2705" name="Fragen stellen"/>
          <p:cNvSpPr txBox="1"/>
          <p:nvPr/>
        </p:nvSpPr>
        <p:spPr>
          <a:xfrm>
            <a:off x="4955597" y="10787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706" name="Um etwas bitten"/>
          <p:cNvSpPr txBox="1"/>
          <p:nvPr/>
        </p:nvSpPr>
        <p:spPr>
          <a:xfrm>
            <a:off x="11778887" y="1078771"/>
            <a:ext cx="18204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2707" name="Bild" descr="Bild"/>
          <p:cNvPicPr>
            <a:picLocks noChangeAspect="1"/>
          </p:cNvPicPr>
          <p:nvPr/>
        </p:nvPicPr>
        <p:blipFill>
          <a:blip r:embed="rId2"/>
          <a:stretch>
            <a:fillRect/>
          </a:stretch>
        </p:blipFill>
        <p:spPr>
          <a:xfrm>
            <a:off x="12687842" y="145687"/>
            <a:ext cx="955205" cy="796907"/>
          </a:xfrm>
          <a:prstGeom prst="rect">
            <a:avLst/>
          </a:prstGeom>
          <a:ln w="12700">
            <a:miter lim="400000"/>
          </a:ln>
        </p:spPr>
      </p:pic>
      <p:pic>
        <p:nvPicPr>
          <p:cNvPr id="2708" name="Bild" descr="Bild"/>
          <p:cNvPicPr>
            <a:picLocks noChangeAspect="1"/>
          </p:cNvPicPr>
          <p:nvPr/>
        </p:nvPicPr>
        <p:blipFill>
          <a:blip r:embed="rId3"/>
          <a:stretch>
            <a:fillRect/>
          </a:stretch>
        </p:blipFill>
        <p:spPr>
          <a:xfrm>
            <a:off x="7053363" y="3255408"/>
            <a:ext cx="1234489" cy="638098"/>
          </a:xfrm>
          <a:prstGeom prst="rect">
            <a:avLst/>
          </a:prstGeom>
          <a:ln w="12700">
            <a:miter lim="400000"/>
          </a:ln>
        </p:spPr>
      </p:pic>
      <p:pic>
        <p:nvPicPr>
          <p:cNvPr id="2709" name="Bild" descr="Bild"/>
          <p:cNvPicPr>
            <a:picLocks noChangeAspect="1"/>
          </p:cNvPicPr>
          <p:nvPr/>
        </p:nvPicPr>
        <p:blipFill>
          <a:blip r:embed="rId3"/>
          <a:stretch>
            <a:fillRect/>
          </a:stretch>
        </p:blipFill>
        <p:spPr>
          <a:xfrm>
            <a:off x="7057700" y="4213069"/>
            <a:ext cx="1234489" cy="638098"/>
          </a:xfrm>
          <a:prstGeom prst="rect">
            <a:avLst/>
          </a:prstGeom>
          <a:ln w="12700">
            <a:miter lim="400000"/>
          </a:ln>
        </p:spPr>
      </p:pic>
      <p:pic>
        <p:nvPicPr>
          <p:cNvPr id="2710" name="Bild" descr="Bild"/>
          <p:cNvPicPr>
            <a:picLocks noChangeAspect="1"/>
          </p:cNvPicPr>
          <p:nvPr/>
        </p:nvPicPr>
        <p:blipFill>
          <a:blip r:embed="rId4"/>
          <a:stretch>
            <a:fillRect/>
          </a:stretch>
        </p:blipFill>
        <p:spPr>
          <a:xfrm>
            <a:off x="205624" y="3257842"/>
            <a:ext cx="1234490" cy="638098"/>
          </a:xfrm>
          <a:prstGeom prst="rect">
            <a:avLst/>
          </a:prstGeom>
          <a:ln w="12700">
            <a:miter lim="400000"/>
          </a:ln>
        </p:spPr>
      </p:pic>
      <p:pic>
        <p:nvPicPr>
          <p:cNvPr id="2711" name="Bild" descr="Bild"/>
          <p:cNvPicPr>
            <a:picLocks noChangeAspect="1"/>
          </p:cNvPicPr>
          <p:nvPr/>
        </p:nvPicPr>
        <p:blipFill>
          <a:blip r:embed="rId5"/>
          <a:stretch>
            <a:fillRect/>
          </a:stretch>
        </p:blipFill>
        <p:spPr>
          <a:xfrm>
            <a:off x="205624" y="1364295"/>
            <a:ext cx="1234490" cy="638099"/>
          </a:xfrm>
          <a:prstGeom prst="rect">
            <a:avLst/>
          </a:prstGeom>
          <a:ln w="12700">
            <a:miter lim="400000"/>
          </a:ln>
        </p:spPr>
      </p:pic>
      <p:pic>
        <p:nvPicPr>
          <p:cNvPr id="2712" name="Bild" descr="Bild"/>
          <p:cNvPicPr>
            <a:picLocks noChangeAspect="1"/>
          </p:cNvPicPr>
          <p:nvPr/>
        </p:nvPicPr>
        <p:blipFill>
          <a:blip r:embed="rId6"/>
          <a:stretch>
            <a:fillRect/>
          </a:stretch>
        </p:blipFill>
        <p:spPr>
          <a:xfrm>
            <a:off x="1503326" y="1364295"/>
            <a:ext cx="1234490" cy="638099"/>
          </a:xfrm>
          <a:prstGeom prst="rect">
            <a:avLst/>
          </a:prstGeom>
          <a:ln w="12700">
            <a:miter lim="400000"/>
          </a:ln>
        </p:spPr>
      </p:pic>
      <p:pic>
        <p:nvPicPr>
          <p:cNvPr id="2713" name="IMG_3784.png" descr="IMG_3784.png"/>
          <p:cNvPicPr>
            <a:picLocks noChangeAspect="1"/>
          </p:cNvPicPr>
          <p:nvPr/>
        </p:nvPicPr>
        <p:blipFill>
          <a:blip r:embed="rId7"/>
          <a:stretch>
            <a:fillRect/>
          </a:stretch>
        </p:blipFill>
        <p:spPr>
          <a:xfrm>
            <a:off x="1998345" y="1311112"/>
            <a:ext cx="172107" cy="172107"/>
          </a:xfrm>
          <a:prstGeom prst="rect">
            <a:avLst/>
          </a:prstGeom>
          <a:ln w="12700">
            <a:miter lim="400000"/>
          </a:ln>
        </p:spPr>
      </p:pic>
      <p:pic>
        <p:nvPicPr>
          <p:cNvPr id="2714" name="Bild" descr="Bild"/>
          <p:cNvPicPr>
            <a:picLocks noChangeAspect="1"/>
          </p:cNvPicPr>
          <p:nvPr/>
        </p:nvPicPr>
        <p:blipFill>
          <a:blip r:embed="rId8"/>
          <a:stretch>
            <a:fillRect/>
          </a:stretch>
        </p:blipFill>
        <p:spPr>
          <a:xfrm>
            <a:off x="2801029" y="1364295"/>
            <a:ext cx="1234489" cy="638099"/>
          </a:xfrm>
          <a:prstGeom prst="rect">
            <a:avLst/>
          </a:prstGeom>
          <a:ln w="12700">
            <a:miter lim="400000"/>
          </a:ln>
        </p:spPr>
      </p:pic>
      <p:pic>
        <p:nvPicPr>
          <p:cNvPr id="2715" name="Bild" descr="Bild"/>
          <p:cNvPicPr>
            <a:picLocks noChangeAspect="1"/>
          </p:cNvPicPr>
          <p:nvPr/>
        </p:nvPicPr>
        <p:blipFill>
          <a:blip r:embed="rId9"/>
          <a:stretch>
            <a:fillRect/>
          </a:stretch>
        </p:blipFill>
        <p:spPr>
          <a:xfrm>
            <a:off x="4098731" y="1364295"/>
            <a:ext cx="1830881" cy="638099"/>
          </a:xfrm>
          <a:prstGeom prst="rect">
            <a:avLst/>
          </a:prstGeom>
          <a:ln w="12700">
            <a:miter lim="400000"/>
          </a:ln>
        </p:spPr>
      </p:pic>
      <p:pic>
        <p:nvPicPr>
          <p:cNvPr id="2716" name="Bild" descr="Bild"/>
          <p:cNvPicPr>
            <a:picLocks noChangeAspect="1"/>
          </p:cNvPicPr>
          <p:nvPr/>
        </p:nvPicPr>
        <p:blipFill>
          <a:blip r:embed="rId10"/>
          <a:stretch>
            <a:fillRect/>
          </a:stretch>
        </p:blipFill>
        <p:spPr>
          <a:xfrm>
            <a:off x="205624" y="2303150"/>
            <a:ext cx="1234490" cy="638098"/>
          </a:xfrm>
          <a:prstGeom prst="rect">
            <a:avLst/>
          </a:prstGeom>
          <a:ln w="12700">
            <a:miter lim="400000"/>
          </a:ln>
        </p:spPr>
      </p:pic>
      <p:pic>
        <p:nvPicPr>
          <p:cNvPr id="2717" name="IMG_3784.png" descr="IMG_3784.png"/>
          <p:cNvPicPr>
            <a:picLocks noChangeAspect="1"/>
          </p:cNvPicPr>
          <p:nvPr/>
        </p:nvPicPr>
        <p:blipFill>
          <a:blip r:embed="rId7"/>
          <a:stretch>
            <a:fillRect/>
          </a:stretch>
        </p:blipFill>
        <p:spPr>
          <a:xfrm>
            <a:off x="711416" y="2351068"/>
            <a:ext cx="172106" cy="172107"/>
          </a:xfrm>
          <a:prstGeom prst="rect">
            <a:avLst/>
          </a:prstGeom>
          <a:ln w="12700">
            <a:miter lim="400000"/>
          </a:ln>
        </p:spPr>
      </p:pic>
      <p:pic>
        <p:nvPicPr>
          <p:cNvPr id="2718" name="Bild" descr="Bild"/>
          <p:cNvPicPr>
            <a:picLocks noChangeAspect="1"/>
          </p:cNvPicPr>
          <p:nvPr/>
        </p:nvPicPr>
        <p:blipFill>
          <a:blip r:embed="rId11"/>
          <a:stretch>
            <a:fillRect/>
          </a:stretch>
        </p:blipFill>
        <p:spPr>
          <a:xfrm>
            <a:off x="1507653" y="2303150"/>
            <a:ext cx="638098" cy="638098"/>
          </a:xfrm>
          <a:prstGeom prst="rect">
            <a:avLst/>
          </a:prstGeom>
          <a:ln w="12700">
            <a:miter lim="400000"/>
          </a:ln>
        </p:spPr>
      </p:pic>
      <p:pic>
        <p:nvPicPr>
          <p:cNvPr id="2719" name="Bild" descr="Bild"/>
          <p:cNvPicPr>
            <a:picLocks noChangeAspect="1"/>
          </p:cNvPicPr>
          <p:nvPr/>
        </p:nvPicPr>
        <p:blipFill>
          <a:blip r:embed="rId12"/>
          <a:stretch>
            <a:fillRect/>
          </a:stretch>
        </p:blipFill>
        <p:spPr>
          <a:xfrm>
            <a:off x="3557466" y="2300181"/>
            <a:ext cx="1234490" cy="638098"/>
          </a:xfrm>
          <a:prstGeom prst="rect">
            <a:avLst/>
          </a:prstGeom>
          <a:ln w="12700">
            <a:miter lim="400000"/>
          </a:ln>
        </p:spPr>
      </p:pic>
      <p:pic>
        <p:nvPicPr>
          <p:cNvPr id="2720" name="Bild" descr="Bild"/>
          <p:cNvPicPr>
            <a:picLocks noChangeAspect="1"/>
          </p:cNvPicPr>
          <p:nvPr/>
        </p:nvPicPr>
        <p:blipFill>
          <a:blip r:embed="rId13"/>
          <a:stretch>
            <a:fillRect/>
          </a:stretch>
        </p:blipFill>
        <p:spPr>
          <a:xfrm>
            <a:off x="1503326" y="3257842"/>
            <a:ext cx="1234490" cy="638098"/>
          </a:xfrm>
          <a:prstGeom prst="rect">
            <a:avLst/>
          </a:prstGeom>
          <a:ln w="12700">
            <a:miter lim="400000"/>
          </a:ln>
        </p:spPr>
      </p:pic>
      <p:pic>
        <p:nvPicPr>
          <p:cNvPr id="2721" name="Bild" descr="Bild"/>
          <p:cNvPicPr>
            <a:picLocks noChangeAspect="1"/>
          </p:cNvPicPr>
          <p:nvPr/>
        </p:nvPicPr>
        <p:blipFill>
          <a:blip r:embed="rId14"/>
          <a:stretch>
            <a:fillRect/>
          </a:stretch>
        </p:blipFill>
        <p:spPr>
          <a:xfrm>
            <a:off x="2826429" y="3257842"/>
            <a:ext cx="638098" cy="638098"/>
          </a:xfrm>
          <a:prstGeom prst="rect">
            <a:avLst/>
          </a:prstGeom>
          <a:ln w="12700">
            <a:miter lim="400000"/>
          </a:ln>
        </p:spPr>
      </p:pic>
      <p:pic>
        <p:nvPicPr>
          <p:cNvPr id="2722" name="Bild" descr="Bild"/>
          <p:cNvPicPr>
            <a:picLocks noChangeAspect="1"/>
          </p:cNvPicPr>
          <p:nvPr/>
        </p:nvPicPr>
        <p:blipFill>
          <a:blip r:embed="rId15"/>
          <a:stretch>
            <a:fillRect/>
          </a:stretch>
        </p:blipFill>
        <p:spPr>
          <a:xfrm>
            <a:off x="3557466" y="3257842"/>
            <a:ext cx="1830881" cy="638098"/>
          </a:xfrm>
          <a:prstGeom prst="rect">
            <a:avLst/>
          </a:prstGeom>
          <a:ln w="12700">
            <a:miter lim="400000"/>
          </a:ln>
        </p:spPr>
      </p:pic>
      <p:pic>
        <p:nvPicPr>
          <p:cNvPr id="2723" name="Bild" descr="Bild"/>
          <p:cNvPicPr>
            <a:picLocks noChangeAspect="1"/>
          </p:cNvPicPr>
          <p:nvPr/>
        </p:nvPicPr>
        <p:blipFill>
          <a:blip r:embed="rId16"/>
          <a:stretch>
            <a:fillRect/>
          </a:stretch>
        </p:blipFill>
        <p:spPr>
          <a:xfrm>
            <a:off x="1548950" y="4197503"/>
            <a:ext cx="1234489" cy="638098"/>
          </a:xfrm>
          <a:prstGeom prst="rect">
            <a:avLst/>
          </a:prstGeom>
          <a:ln w="12700">
            <a:miter lim="400000"/>
          </a:ln>
        </p:spPr>
      </p:pic>
      <p:pic>
        <p:nvPicPr>
          <p:cNvPr id="2724" name="Bild" descr="Bild"/>
          <p:cNvPicPr>
            <a:picLocks noChangeAspect="1"/>
          </p:cNvPicPr>
          <p:nvPr/>
        </p:nvPicPr>
        <p:blipFill>
          <a:blip r:embed="rId17"/>
          <a:stretch>
            <a:fillRect/>
          </a:stretch>
        </p:blipFill>
        <p:spPr>
          <a:xfrm>
            <a:off x="2730880" y="4202031"/>
            <a:ext cx="641351" cy="641351"/>
          </a:xfrm>
          <a:prstGeom prst="rect">
            <a:avLst/>
          </a:prstGeom>
          <a:ln w="12700">
            <a:miter lim="400000"/>
          </a:ln>
        </p:spPr>
      </p:pic>
      <p:pic>
        <p:nvPicPr>
          <p:cNvPr id="2725" name="Bild" descr="Bild"/>
          <p:cNvPicPr>
            <a:picLocks noChangeAspect="1"/>
          </p:cNvPicPr>
          <p:nvPr/>
        </p:nvPicPr>
        <p:blipFill>
          <a:blip r:embed="rId18"/>
          <a:stretch>
            <a:fillRect/>
          </a:stretch>
        </p:blipFill>
        <p:spPr>
          <a:xfrm>
            <a:off x="3468566" y="4207277"/>
            <a:ext cx="1830881" cy="638098"/>
          </a:xfrm>
          <a:prstGeom prst="rect">
            <a:avLst/>
          </a:prstGeom>
          <a:ln w="12700">
            <a:miter lim="400000"/>
          </a:ln>
        </p:spPr>
      </p:pic>
      <p:pic>
        <p:nvPicPr>
          <p:cNvPr id="2726" name="Bild" descr="Bild"/>
          <p:cNvPicPr>
            <a:picLocks noChangeAspect="1"/>
          </p:cNvPicPr>
          <p:nvPr/>
        </p:nvPicPr>
        <p:blipFill>
          <a:blip r:embed="rId19"/>
          <a:stretch>
            <a:fillRect/>
          </a:stretch>
        </p:blipFill>
        <p:spPr>
          <a:xfrm>
            <a:off x="208364" y="5120678"/>
            <a:ext cx="1840214" cy="641351"/>
          </a:xfrm>
          <a:prstGeom prst="rect">
            <a:avLst/>
          </a:prstGeom>
          <a:ln w="12700">
            <a:miter lim="400000"/>
          </a:ln>
        </p:spPr>
      </p:pic>
      <p:pic>
        <p:nvPicPr>
          <p:cNvPr id="2727" name="Bild" descr="Bild"/>
          <p:cNvPicPr>
            <a:picLocks noChangeAspect="1"/>
          </p:cNvPicPr>
          <p:nvPr/>
        </p:nvPicPr>
        <p:blipFill>
          <a:blip r:embed="rId20"/>
          <a:stretch>
            <a:fillRect/>
          </a:stretch>
        </p:blipFill>
        <p:spPr>
          <a:xfrm>
            <a:off x="1989719" y="5120678"/>
            <a:ext cx="641351" cy="641351"/>
          </a:xfrm>
          <a:prstGeom prst="rect">
            <a:avLst/>
          </a:prstGeom>
          <a:ln w="12700">
            <a:miter lim="400000"/>
          </a:ln>
        </p:spPr>
      </p:pic>
      <p:pic>
        <p:nvPicPr>
          <p:cNvPr id="2728" name="Bild" descr="Bild"/>
          <p:cNvPicPr>
            <a:picLocks noChangeAspect="1"/>
          </p:cNvPicPr>
          <p:nvPr/>
        </p:nvPicPr>
        <p:blipFill>
          <a:blip r:embed="rId11"/>
          <a:stretch>
            <a:fillRect/>
          </a:stretch>
        </p:blipFill>
        <p:spPr>
          <a:xfrm>
            <a:off x="2732507" y="5121550"/>
            <a:ext cx="638098" cy="638099"/>
          </a:xfrm>
          <a:prstGeom prst="rect">
            <a:avLst/>
          </a:prstGeom>
          <a:ln w="12700">
            <a:miter lim="400000"/>
          </a:ln>
        </p:spPr>
      </p:pic>
      <p:pic>
        <p:nvPicPr>
          <p:cNvPr id="2729" name="Bild" descr="Bild"/>
          <p:cNvPicPr>
            <a:picLocks noChangeAspect="1"/>
          </p:cNvPicPr>
          <p:nvPr/>
        </p:nvPicPr>
        <p:blipFill>
          <a:blip r:embed="rId21"/>
          <a:stretch>
            <a:fillRect/>
          </a:stretch>
        </p:blipFill>
        <p:spPr>
          <a:xfrm>
            <a:off x="3469073" y="5120050"/>
            <a:ext cx="1234489" cy="638098"/>
          </a:xfrm>
          <a:prstGeom prst="rect">
            <a:avLst/>
          </a:prstGeom>
          <a:ln w="12700">
            <a:miter lim="400000"/>
          </a:ln>
        </p:spPr>
      </p:pic>
      <p:pic>
        <p:nvPicPr>
          <p:cNvPr id="2730" name="Bild" descr="Bild"/>
          <p:cNvPicPr>
            <a:picLocks noChangeAspect="1"/>
          </p:cNvPicPr>
          <p:nvPr/>
        </p:nvPicPr>
        <p:blipFill>
          <a:blip r:embed="rId22"/>
          <a:stretch>
            <a:fillRect/>
          </a:stretch>
        </p:blipFill>
        <p:spPr>
          <a:xfrm>
            <a:off x="189777" y="6080074"/>
            <a:ext cx="1240783" cy="641351"/>
          </a:xfrm>
          <a:prstGeom prst="rect">
            <a:avLst/>
          </a:prstGeom>
          <a:ln w="12700">
            <a:miter lim="400000"/>
          </a:ln>
        </p:spPr>
      </p:pic>
      <p:pic>
        <p:nvPicPr>
          <p:cNvPr id="2731" name="IMG_3784.png" descr="IMG_3784.png"/>
          <p:cNvPicPr>
            <a:picLocks noChangeAspect="1"/>
          </p:cNvPicPr>
          <p:nvPr/>
        </p:nvPicPr>
        <p:blipFill>
          <a:blip r:embed="rId7"/>
          <a:stretch>
            <a:fillRect/>
          </a:stretch>
        </p:blipFill>
        <p:spPr>
          <a:xfrm>
            <a:off x="724116" y="6067178"/>
            <a:ext cx="172106" cy="172107"/>
          </a:xfrm>
          <a:prstGeom prst="rect">
            <a:avLst/>
          </a:prstGeom>
          <a:ln w="12700">
            <a:miter lim="400000"/>
          </a:ln>
        </p:spPr>
      </p:pic>
      <p:pic>
        <p:nvPicPr>
          <p:cNvPr id="2732" name="Bild" descr="Bild"/>
          <p:cNvPicPr>
            <a:picLocks noChangeAspect="1"/>
          </p:cNvPicPr>
          <p:nvPr/>
        </p:nvPicPr>
        <p:blipFill>
          <a:blip r:embed="rId11"/>
          <a:stretch>
            <a:fillRect/>
          </a:stretch>
        </p:blipFill>
        <p:spPr>
          <a:xfrm>
            <a:off x="1494953" y="6076612"/>
            <a:ext cx="638098" cy="638098"/>
          </a:xfrm>
          <a:prstGeom prst="rect">
            <a:avLst/>
          </a:prstGeom>
          <a:ln w="12700">
            <a:miter lim="400000"/>
          </a:ln>
        </p:spPr>
      </p:pic>
      <p:pic>
        <p:nvPicPr>
          <p:cNvPr id="2733" name="Bild" descr="Bild"/>
          <p:cNvPicPr>
            <a:picLocks noChangeAspect="1"/>
          </p:cNvPicPr>
          <p:nvPr/>
        </p:nvPicPr>
        <p:blipFill>
          <a:blip r:embed="rId21"/>
          <a:stretch>
            <a:fillRect/>
          </a:stretch>
        </p:blipFill>
        <p:spPr>
          <a:xfrm>
            <a:off x="2193117" y="6070998"/>
            <a:ext cx="1240783" cy="641351"/>
          </a:xfrm>
          <a:prstGeom prst="rect">
            <a:avLst/>
          </a:prstGeom>
          <a:ln w="12700">
            <a:miter lim="400000"/>
          </a:ln>
        </p:spPr>
      </p:pic>
      <p:pic>
        <p:nvPicPr>
          <p:cNvPr id="2734" name="Bild" descr="Bild"/>
          <p:cNvPicPr>
            <a:picLocks noChangeAspect="1"/>
          </p:cNvPicPr>
          <p:nvPr/>
        </p:nvPicPr>
        <p:blipFill>
          <a:blip r:embed="rId23"/>
          <a:stretch>
            <a:fillRect/>
          </a:stretch>
        </p:blipFill>
        <p:spPr>
          <a:xfrm>
            <a:off x="3493966" y="6080074"/>
            <a:ext cx="1240783" cy="641351"/>
          </a:xfrm>
          <a:prstGeom prst="rect">
            <a:avLst/>
          </a:prstGeom>
          <a:ln w="12700">
            <a:miter lim="400000"/>
          </a:ln>
        </p:spPr>
      </p:pic>
      <p:pic>
        <p:nvPicPr>
          <p:cNvPr id="2735" name="Bild" descr="Bild"/>
          <p:cNvPicPr>
            <a:picLocks noChangeAspect="1"/>
          </p:cNvPicPr>
          <p:nvPr/>
        </p:nvPicPr>
        <p:blipFill>
          <a:blip r:embed="rId24"/>
          <a:stretch>
            <a:fillRect/>
          </a:stretch>
        </p:blipFill>
        <p:spPr>
          <a:xfrm>
            <a:off x="10367502" y="1389710"/>
            <a:ext cx="1234489" cy="638099"/>
          </a:xfrm>
          <a:prstGeom prst="rect">
            <a:avLst/>
          </a:prstGeom>
          <a:ln w="12700">
            <a:miter lim="400000"/>
          </a:ln>
        </p:spPr>
      </p:pic>
      <p:pic>
        <p:nvPicPr>
          <p:cNvPr id="2736" name="Bild" descr="Bild"/>
          <p:cNvPicPr>
            <a:picLocks noChangeAspect="1"/>
          </p:cNvPicPr>
          <p:nvPr/>
        </p:nvPicPr>
        <p:blipFill>
          <a:blip r:embed="rId25"/>
          <a:stretch>
            <a:fillRect/>
          </a:stretch>
        </p:blipFill>
        <p:spPr>
          <a:xfrm>
            <a:off x="7049312" y="2299714"/>
            <a:ext cx="1234489" cy="638098"/>
          </a:xfrm>
          <a:prstGeom prst="rect">
            <a:avLst/>
          </a:prstGeom>
          <a:ln w="12700">
            <a:miter lim="400000"/>
          </a:ln>
        </p:spPr>
      </p:pic>
      <p:pic>
        <p:nvPicPr>
          <p:cNvPr id="2737" name="IMG_3784.png" descr="IMG_3784.png"/>
          <p:cNvPicPr>
            <a:picLocks noChangeAspect="1"/>
          </p:cNvPicPr>
          <p:nvPr/>
        </p:nvPicPr>
        <p:blipFill>
          <a:blip r:embed="rId7"/>
          <a:stretch>
            <a:fillRect/>
          </a:stretch>
        </p:blipFill>
        <p:spPr>
          <a:xfrm>
            <a:off x="7567803" y="2291201"/>
            <a:ext cx="172107" cy="172106"/>
          </a:xfrm>
          <a:prstGeom prst="rect">
            <a:avLst/>
          </a:prstGeom>
          <a:ln w="12700">
            <a:miter lim="400000"/>
          </a:ln>
        </p:spPr>
      </p:pic>
      <p:pic>
        <p:nvPicPr>
          <p:cNvPr id="2738" name="Bild" descr="Bild"/>
          <p:cNvPicPr>
            <a:picLocks noChangeAspect="1"/>
          </p:cNvPicPr>
          <p:nvPr/>
        </p:nvPicPr>
        <p:blipFill>
          <a:blip r:embed="rId11"/>
          <a:stretch>
            <a:fillRect/>
          </a:stretch>
        </p:blipFill>
        <p:spPr>
          <a:xfrm>
            <a:off x="8351262" y="2299714"/>
            <a:ext cx="638098" cy="638098"/>
          </a:xfrm>
          <a:prstGeom prst="rect">
            <a:avLst/>
          </a:prstGeom>
          <a:ln w="12700">
            <a:miter lim="400000"/>
          </a:ln>
        </p:spPr>
      </p:pic>
      <p:pic>
        <p:nvPicPr>
          <p:cNvPr id="2739" name="Bild" descr="Bild"/>
          <p:cNvPicPr>
            <a:picLocks noChangeAspect="1"/>
          </p:cNvPicPr>
          <p:nvPr/>
        </p:nvPicPr>
        <p:blipFill>
          <a:blip r:embed="rId26"/>
          <a:stretch>
            <a:fillRect/>
          </a:stretch>
        </p:blipFill>
        <p:spPr>
          <a:xfrm>
            <a:off x="10364883" y="2304620"/>
            <a:ext cx="1240783" cy="641351"/>
          </a:xfrm>
          <a:prstGeom prst="rect">
            <a:avLst/>
          </a:prstGeom>
          <a:ln w="12700">
            <a:miter lim="400000"/>
          </a:ln>
        </p:spPr>
      </p:pic>
      <p:pic>
        <p:nvPicPr>
          <p:cNvPr id="2740" name="Bild" descr="Bild"/>
          <p:cNvPicPr>
            <a:picLocks noChangeAspect="1"/>
          </p:cNvPicPr>
          <p:nvPr/>
        </p:nvPicPr>
        <p:blipFill>
          <a:blip r:embed="rId27"/>
          <a:stretch>
            <a:fillRect/>
          </a:stretch>
        </p:blipFill>
        <p:spPr>
          <a:xfrm>
            <a:off x="11673206" y="2298426"/>
            <a:ext cx="1830565" cy="637988"/>
          </a:xfrm>
          <a:prstGeom prst="rect">
            <a:avLst/>
          </a:prstGeom>
          <a:ln w="12700">
            <a:miter lim="400000"/>
          </a:ln>
        </p:spPr>
      </p:pic>
      <p:pic>
        <p:nvPicPr>
          <p:cNvPr id="2741" name="Bild" descr="Bild"/>
          <p:cNvPicPr>
            <a:picLocks noChangeAspect="1"/>
          </p:cNvPicPr>
          <p:nvPr/>
        </p:nvPicPr>
        <p:blipFill>
          <a:blip r:embed="rId26"/>
          <a:stretch>
            <a:fillRect/>
          </a:stretch>
        </p:blipFill>
        <p:spPr>
          <a:xfrm>
            <a:off x="8365216" y="3241106"/>
            <a:ext cx="1240783" cy="641351"/>
          </a:xfrm>
          <a:prstGeom prst="rect">
            <a:avLst/>
          </a:prstGeom>
          <a:ln w="12700">
            <a:miter lim="400000"/>
          </a:ln>
        </p:spPr>
      </p:pic>
      <p:pic>
        <p:nvPicPr>
          <p:cNvPr id="2742" name="Bild" descr="Bild"/>
          <p:cNvPicPr>
            <a:picLocks noChangeAspect="1"/>
          </p:cNvPicPr>
          <p:nvPr/>
        </p:nvPicPr>
        <p:blipFill>
          <a:blip r:embed="rId28"/>
          <a:stretch>
            <a:fillRect/>
          </a:stretch>
        </p:blipFill>
        <p:spPr>
          <a:xfrm>
            <a:off x="9672963" y="3242733"/>
            <a:ext cx="638098" cy="638098"/>
          </a:xfrm>
          <a:prstGeom prst="rect">
            <a:avLst/>
          </a:prstGeom>
          <a:ln w="12700">
            <a:miter lim="400000"/>
          </a:ln>
        </p:spPr>
      </p:pic>
      <p:pic>
        <p:nvPicPr>
          <p:cNvPr id="2743" name="Bild" descr="Bild"/>
          <p:cNvPicPr>
            <a:picLocks noChangeAspect="1"/>
          </p:cNvPicPr>
          <p:nvPr/>
        </p:nvPicPr>
        <p:blipFill>
          <a:blip r:embed="rId29"/>
          <a:stretch>
            <a:fillRect/>
          </a:stretch>
        </p:blipFill>
        <p:spPr>
          <a:xfrm>
            <a:off x="10239672" y="3241106"/>
            <a:ext cx="641351" cy="641351"/>
          </a:xfrm>
          <a:prstGeom prst="rect">
            <a:avLst/>
          </a:prstGeom>
          <a:ln w="12700">
            <a:miter lim="400000"/>
          </a:ln>
        </p:spPr>
      </p:pic>
      <p:pic>
        <p:nvPicPr>
          <p:cNvPr id="2744" name="Bild" descr="Bild"/>
          <p:cNvPicPr>
            <a:picLocks noChangeAspect="1"/>
          </p:cNvPicPr>
          <p:nvPr/>
        </p:nvPicPr>
        <p:blipFill>
          <a:blip r:embed="rId30"/>
          <a:stretch>
            <a:fillRect/>
          </a:stretch>
        </p:blipFill>
        <p:spPr>
          <a:xfrm>
            <a:off x="10962847" y="3241106"/>
            <a:ext cx="1240782" cy="641351"/>
          </a:xfrm>
          <a:prstGeom prst="rect">
            <a:avLst/>
          </a:prstGeom>
          <a:ln w="12700">
            <a:miter lim="400000"/>
          </a:ln>
        </p:spPr>
      </p:pic>
      <p:pic>
        <p:nvPicPr>
          <p:cNvPr id="2745" name="Bild" descr="Bild"/>
          <p:cNvPicPr>
            <a:picLocks noChangeAspect="1"/>
          </p:cNvPicPr>
          <p:nvPr/>
        </p:nvPicPr>
        <p:blipFill>
          <a:blip r:embed="rId31"/>
          <a:stretch>
            <a:fillRect/>
          </a:stretch>
        </p:blipFill>
        <p:spPr>
          <a:xfrm>
            <a:off x="8366637" y="4212665"/>
            <a:ext cx="1830881" cy="638098"/>
          </a:xfrm>
          <a:prstGeom prst="rect">
            <a:avLst/>
          </a:prstGeom>
          <a:ln w="12700">
            <a:miter lim="400000"/>
          </a:ln>
        </p:spPr>
      </p:pic>
      <p:pic>
        <p:nvPicPr>
          <p:cNvPr id="2746" name="Bild" descr="Bild"/>
          <p:cNvPicPr>
            <a:picLocks noChangeAspect="1"/>
          </p:cNvPicPr>
          <p:nvPr/>
        </p:nvPicPr>
        <p:blipFill>
          <a:blip r:embed="rId32"/>
          <a:stretch>
            <a:fillRect/>
          </a:stretch>
        </p:blipFill>
        <p:spPr>
          <a:xfrm>
            <a:off x="9420277" y="4139545"/>
            <a:ext cx="231054" cy="233135"/>
          </a:xfrm>
          <a:prstGeom prst="rect">
            <a:avLst/>
          </a:prstGeom>
          <a:ln w="12700">
            <a:miter lim="400000"/>
          </a:ln>
        </p:spPr>
      </p:pic>
      <p:pic>
        <p:nvPicPr>
          <p:cNvPr id="2747" name="Bild" descr="Bild"/>
          <p:cNvPicPr>
            <a:picLocks noChangeAspect="1"/>
          </p:cNvPicPr>
          <p:nvPr/>
        </p:nvPicPr>
        <p:blipFill>
          <a:blip r:embed="rId33"/>
          <a:srcRect l="65201"/>
          <a:stretch>
            <a:fillRect/>
          </a:stretch>
        </p:blipFill>
        <p:spPr>
          <a:xfrm>
            <a:off x="10160141" y="4208626"/>
            <a:ext cx="641389" cy="642377"/>
          </a:xfrm>
          <a:prstGeom prst="rect">
            <a:avLst/>
          </a:prstGeom>
          <a:ln w="12700">
            <a:miter lim="400000"/>
          </a:ln>
        </p:spPr>
      </p:pic>
      <p:pic>
        <p:nvPicPr>
          <p:cNvPr id="2748" name="Bild" descr="Bild"/>
          <p:cNvPicPr>
            <a:picLocks noChangeAspect="1"/>
          </p:cNvPicPr>
          <p:nvPr/>
        </p:nvPicPr>
        <p:blipFill>
          <a:blip r:embed="rId34"/>
          <a:stretch>
            <a:fillRect/>
          </a:stretch>
        </p:blipFill>
        <p:spPr>
          <a:xfrm>
            <a:off x="202478" y="4199767"/>
            <a:ext cx="1240782" cy="641351"/>
          </a:xfrm>
          <a:prstGeom prst="rect">
            <a:avLst/>
          </a:prstGeom>
          <a:ln w="12700">
            <a:miter lim="400000"/>
          </a:ln>
        </p:spPr>
      </p:pic>
      <p:pic>
        <p:nvPicPr>
          <p:cNvPr id="2749" name="Bild" descr="Bild"/>
          <p:cNvPicPr>
            <a:picLocks noChangeAspect="1"/>
          </p:cNvPicPr>
          <p:nvPr/>
        </p:nvPicPr>
        <p:blipFill>
          <a:blip r:embed="rId35"/>
          <a:stretch>
            <a:fillRect/>
          </a:stretch>
        </p:blipFill>
        <p:spPr>
          <a:xfrm>
            <a:off x="7743936" y="1386458"/>
            <a:ext cx="1240783" cy="641351"/>
          </a:xfrm>
          <a:prstGeom prst="rect">
            <a:avLst/>
          </a:prstGeom>
          <a:ln w="12700">
            <a:miter lim="400000"/>
          </a:ln>
        </p:spPr>
      </p:pic>
      <p:pic>
        <p:nvPicPr>
          <p:cNvPr id="2750" name="Bild" descr="Bild"/>
          <p:cNvPicPr>
            <a:picLocks noChangeAspect="1"/>
          </p:cNvPicPr>
          <p:nvPr/>
        </p:nvPicPr>
        <p:blipFill>
          <a:blip r:embed="rId4"/>
          <a:stretch>
            <a:fillRect/>
          </a:stretch>
        </p:blipFill>
        <p:spPr>
          <a:xfrm>
            <a:off x="9057182" y="1391746"/>
            <a:ext cx="1240782" cy="641351"/>
          </a:xfrm>
          <a:prstGeom prst="rect">
            <a:avLst/>
          </a:prstGeom>
          <a:ln w="12700">
            <a:miter lim="400000"/>
          </a:ln>
        </p:spPr>
      </p:pic>
      <p:pic>
        <p:nvPicPr>
          <p:cNvPr id="2751" name="Bild" descr="Bild"/>
          <p:cNvPicPr>
            <a:picLocks noChangeAspect="1"/>
          </p:cNvPicPr>
          <p:nvPr/>
        </p:nvPicPr>
        <p:blipFill>
          <a:blip r:embed="rId36"/>
          <a:stretch>
            <a:fillRect/>
          </a:stretch>
        </p:blipFill>
        <p:spPr>
          <a:xfrm>
            <a:off x="7043853" y="1379045"/>
            <a:ext cx="638098" cy="638098"/>
          </a:xfrm>
          <a:prstGeom prst="rect">
            <a:avLst/>
          </a:prstGeom>
          <a:ln w="12700">
            <a:miter lim="400000"/>
          </a:ln>
        </p:spPr>
      </p:pic>
      <p:sp>
        <p:nvSpPr>
          <p:cNvPr id="2752" name="(Bitte) noch (kurz) kuscheln."/>
          <p:cNvSpPr txBox="1"/>
          <p:nvPr/>
        </p:nvSpPr>
        <p:spPr>
          <a:xfrm>
            <a:off x="7056509" y="485705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noch (kurz) kuscheln.</a:t>
            </a:r>
          </a:p>
        </p:txBody>
      </p:sp>
      <p:pic>
        <p:nvPicPr>
          <p:cNvPr id="2753" name="Bild" descr="Bild"/>
          <p:cNvPicPr>
            <a:picLocks noChangeAspect="1"/>
          </p:cNvPicPr>
          <p:nvPr/>
        </p:nvPicPr>
        <p:blipFill>
          <a:blip r:embed="rId3"/>
          <a:stretch>
            <a:fillRect/>
          </a:stretch>
        </p:blipFill>
        <p:spPr>
          <a:xfrm>
            <a:off x="7070142" y="5180573"/>
            <a:ext cx="1234489" cy="638098"/>
          </a:xfrm>
          <a:prstGeom prst="rect">
            <a:avLst/>
          </a:prstGeom>
          <a:ln w="12700">
            <a:miter lim="400000"/>
          </a:ln>
        </p:spPr>
      </p:pic>
      <p:sp>
        <p:nvSpPr>
          <p:cNvPr id="2754" name="(Bitte) noch 5 Minuten."/>
          <p:cNvSpPr txBox="1"/>
          <p:nvPr/>
        </p:nvSpPr>
        <p:spPr>
          <a:xfrm>
            <a:off x="7077078" y="578408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noch 5 Minuten.</a:t>
            </a:r>
          </a:p>
        </p:txBody>
      </p:sp>
      <p:pic>
        <p:nvPicPr>
          <p:cNvPr id="2755" name="Bild" descr="Bild"/>
          <p:cNvPicPr>
            <a:picLocks noChangeAspect="1"/>
          </p:cNvPicPr>
          <p:nvPr/>
        </p:nvPicPr>
        <p:blipFill>
          <a:blip r:embed="rId37"/>
          <a:stretch>
            <a:fillRect/>
          </a:stretch>
        </p:blipFill>
        <p:spPr>
          <a:xfrm>
            <a:off x="8381886" y="6107171"/>
            <a:ext cx="1240783" cy="641351"/>
          </a:xfrm>
          <a:prstGeom prst="rect">
            <a:avLst/>
          </a:prstGeom>
          <a:ln w="12700">
            <a:miter lim="400000"/>
          </a:ln>
        </p:spPr>
      </p:pic>
      <p:pic>
        <p:nvPicPr>
          <p:cNvPr id="2756" name="Bild" descr="Bild"/>
          <p:cNvPicPr>
            <a:picLocks noChangeAspect="1"/>
          </p:cNvPicPr>
          <p:nvPr/>
        </p:nvPicPr>
        <p:blipFill>
          <a:blip r:embed="rId38"/>
          <a:stretch>
            <a:fillRect/>
          </a:stretch>
        </p:blipFill>
        <p:spPr>
          <a:xfrm>
            <a:off x="9698035" y="6107606"/>
            <a:ext cx="1830881" cy="638098"/>
          </a:xfrm>
          <a:prstGeom prst="rect">
            <a:avLst/>
          </a:prstGeom>
          <a:ln w="12700">
            <a:miter lim="400000"/>
          </a:ln>
        </p:spPr>
      </p:pic>
      <p:pic>
        <p:nvPicPr>
          <p:cNvPr id="2757" name="Bild" descr="Bild"/>
          <p:cNvPicPr>
            <a:picLocks noChangeAspect="1"/>
          </p:cNvPicPr>
          <p:nvPr/>
        </p:nvPicPr>
        <p:blipFill>
          <a:blip r:embed="rId39"/>
          <a:srcRect l="65234"/>
          <a:stretch>
            <a:fillRect/>
          </a:stretch>
        </p:blipFill>
        <p:spPr>
          <a:xfrm>
            <a:off x="11604282" y="6107527"/>
            <a:ext cx="636522" cy="638098"/>
          </a:xfrm>
          <a:prstGeom prst="rect">
            <a:avLst/>
          </a:prstGeom>
          <a:ln w="12700">
            <a:miter lim="400000"/>
          </a:ln>
        </p:spPr>
      </p:pic>
      <p:pic>
        <p:nvPicPr>
          <p:cNvPr id="2758" name="Bild" descr="Bild"/>
          <p:cNvPicPr>
            <a:picLocks noChangeAspect="1"/>
          </p:cNvPicPr>
          <p:nvPr/>
        </p:nvPicPr>
        <p:blipFill>
          <a:blip r:embed="rId40"/>
          <a:stretch>
            <a:fillRect/>
          </a:stretch>
        </p:blipFill>
        <p:spPr>
          <a:xfrm>
            <a:off x="12192649" y="6107606"/>
            <a:ext cx="638098" cy="638098"/>
          </a:xfrm>
          <a:prstGeom prst="rect">
            <a:avLst/>
          </a:prstGeom>
          <a:ln w="12700">
            <a:miter lim="400000"/>
          </a:ln>
        </p:spPr>
      </p:pic>
      <p:pic>
        <p:nvPicPr>
          <p:cNvPr id="2759" name="Bild" descr="Bild"/>
          <p:cNvPicPr>
            <a:picLocks noChangeAspect="1"/>
          </p:cNvPicPr>
          <p:nvPr/>
        </p:nvPicPr>
        <p:blipFill>
          <a:blip r:embed="rId32"/>
          <a:stretch>
            <a:fillRect/>
          </a:stretch>
        </p:blipFill>
        <p:spPr>
          <a:xfrm>
            <a:off x="10742579" y="6033430"/>
            <a:ext cx="231054" cy="233135"/>
          </a:xfrm>
          <a:prstGeom prst="rect">
            <a:avLst/>
          </a:prstGeom>
          <a:ln w="12700">
            <a:miter lim="400000"/>
          </a:ln>
        </p:spPr>
      </p:pic>
      <p:pic>
        <p:nvPicPr>
          <p:cNvPr id="2760" name="Bild" descr="Bild"/>
          <p:cNvPicPr>
            <a:picLocks noChangeAspect="1"/>
          </p:cNvPicPr>
          <p:nvPr/>
        </p:nvPicPr>
        <p:blipFill>
          <a:blip r:embed="rId3"/>
          <a:stretch>
            <a:fillRect/>
          </a:stretch>
        </p:blipFill>
        <p:spPr>
          <a:xfrm>
            <a:off x="7090711" y="6107606"/>
            <a:ext cx="1234489" cy="638098"/>
          </a:xfrm>
          <a:prstGeom prst="rect">
            <a:avLst/>
          </a:prstGeom>
          <a:ln w="12700">
            <a:miter lim="400000"/>
          </a:ln>
        </p:spPr>
      </p:pic>
      <p:pic>
        <p:nvPicPr>
          <p:cNvPr id="2761" name="Bild" descr="Bild"/>
          <p:cNvPicPr>
            <a:picLocks noChangeAspect="1"/>
          </p:cNvPicPr>
          <p:nvPr/>
        </p:nvPicPr>
        <p:blipFill>
          <a:blip r:embed="rId31"/>
          <a:stretch>
            <a:fillRect/>
          </a:stretch>
        </p:blipFill>
        <p:spPr>
          <a:xfrm>
            <a:off x="10881236" y="4205456"/>
            <a:ext cx="1830881" cy="638098"/>
          </a:xfrm>
          <a:prstGeom prst="rect">
            <a:avLst/>
          </a:prstGeom>
          <a:ln w="12700">
            <a:miter lim="400000"/>
          </a:ln>
        </p:spPr>
      </p:pic>
      <p:pic>
        <p:nvPicPr>
          <p:cNvPr id="2762" name="Bild" descr="Bild"/>
          <p:cNvPicPr>
            <a:picLocks noChangeAspect="1"/>
          </p:cNvPicPr>
          <p:nvPr/>
        </p:nvPicPr>
        <p:blipFill>
          <a:blip r:embed="rId32"/>
          <a:stretch>
            <a:fillRect/>
          </a:stretch>
        </p:blipFill>
        <p:spPr>
          <a:xfrm>
            <a:off x="11934877" y="4132336"/>
            <a:ext cx="231054" cy="233135"/>
          </a:xfrm>
          <a:prstGeom prst="rect">
            <a:avLst/>
          </a:prstGeom>
          <a:ln w="12700">
            <a:miter lim="400000"/>
          </a:ln>
        </p:spPr>
      </p:pic>
      <p:pic>
        <p:nvPicPr>
          <p:cNvPr id="2763" name="Bild" descr="Bild"/>
          <p:cNvPicPr>
            <a:picLocks noChangeAspect="1"/>
          </p:cNvPicPr>
          <p:nvPr/>
        </p:nvPicPr>
        <p:blipFill>
          <a:blip r:embed="rId41"/>
          <a:srcRect l="48273"/>
          <a:stretch>
            <a:fillRect/>
          </a:stretch>
        </p:blipFill>
        <p:spPr>
          <a:xfrm>
            <a:off x="12651523" y="4201916"/>
            <a:ext cx="645580" cy="645116"/>
          </a:xfrm>
          <a:prstGeom prst="rect">
            <a:avLst/>
          </a:prstGeom>
          <a:ln w="12700">
            <a:miter lim="400000"/>
          </a:ln>
        </p:spPr>
      </p:pic>
      <p:sp>
        <p:nvSpPr>
          <p:cNvPr id="2764" name="(Bitte) Tür auf/zu (machen)."/>
          <p:cNvSpPr txBox="1"/>
          <p:nvPr/>
        </p:nvSpPr>
        <p:spPr>
          <a:xfrm>
            <a:off x="7086865" y="673837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Tür auf/zu (machen).</a:t>
            </a:r>
          </a:p>
        </p:txBody>
      </p:sp>
      <p:pic>
        <p:nvPicPr>
          <p:cNvPr id="2765" name="Bild" descr="Bild"/>
          <p:cNvPicPr>
            <a:picLocks noChangeAspect="1"/>
          </p:cNvPicPr>
          <p:nvPr/>
        </p:nvPicPr>
        <p:blipFill>
          <a:blip r:embed="rId3"/>
          <a:stretch>
            <a:fillRect/>
          </a:stretch>
        </p:blipFill>
        <p:spPr>
          <a:xfrm>
            <a:off x="7090711" y="7054127"/>
            <a:ext cx="1234489" cy="638098"/>
          </a:xfrm>
          <a:prstGeom prst="rect">
            <a:avLst/>
          </a:prstGeom>
          <a:ln w="12700">
            <a:miter lim="400000"/>
          </a:ln>
        </p:spPr>
      </p:pic>
      <p:pic>
        <p:nvPicPr>
          <p:cNvPr id="2766" name="Bild" descr="Bild"/>
          <p:cNvPicPr>
            <a:picLocks noChangeAspect="1"/>
          </p:cNvPicPr>
          <p:nvPr/>
        </p:nvPicPr>
        <p:blipFill>
          <a:blip r:embed="rId42"/>
          <a:stretch>
            <a:fillRect/>
          </a:stretch>
        </p:blipFill>
        <p:spPr>
          <a:xfrm>
            <a:off x="8397733" y="8013954"/>
            <a:ext cx="1234490" cy="638098"/>
          </a:xfrm>
          <a:prstGeom prst="rect">
            <a:avLst/>
          </a:prstGeom>
          <a:ln w="12700">
            <a:miter lim="400000"/>
          </a:ln>
        </p:spPr>
      </p:pic>
      <p:pic>
        <p:nvPicPr>
          <p:cNvPr id="2767" name="Bild" descr="Bild"/>
          <p:cNvPicPr>
            <a:picLocks noChangeAspect="1"/>
          </p:cNvPicPr>
          <p:nvPr/>
        </p:nvPicPr>
        <p:blipFill>
          <a:blip r:embed="rId43"/>
          <a:stretch>
            <a:fillRect/>
          </a:stretch>
        </p:blipFill>
        <p:spPr>
          <a:xfrm>
            <a:off x="8381886" y="7044805"/>
            <a:ext cx="1240783" cy="641351"/>
          </a:xfrm>
          <a:prstGeom prst="rect">
            <a:avLst/>
          </a:prstGeom>
          <a:ln w="12700">
            <a:miter lim="400000"/>
          </a:ln>
        </p:spPr>
      </p:pic>
      <p:pic>
        <p:nvPicPr>
          <p:cNvPr id="2768" name="Bild" descr="Bild"/>
          <p:cNvPicPr>
            <a:picLocks noChangeAspect="1"/>
          </p:cNvPicPr>
          <p:nvPr/>
        </p:nvPicPr>
        <p:blipFill>
          <a:blip r:embed="rId44"/>
          <a:srcRect l="48343"/>
          <a:stretch>
            <a:fillRect/>
          </a:stretch>
        </p:blipFill>
        <p:spPr>
          <a:xfrm>
            <a:off x="9584223" y="7046393"/>
            <a:ext cx="637769" cy="638173"/>
          </a:xfrm>
          <a:prstGeom prst="rect">
            <a:avLst/>
          </a:prstGeom>
          <a:ln w="12700">
            <a:miter lim="400000"/>
          </a:ln>
        </p:spPr>
      </p:pic>
      <p:pic>
        <p:nvPicPr>
          <p:cNvPr id="2769" name="Bild" descr="Bild"/>
          <p:cNvPicPr>
            <a:picLocks noChangeAspect="1"/>
          </p:cNvPicPr>
          <p:nvPr/>
        </p:nvPicPr>
        <p:blipFill>
          <a:blip r:embed="rId32"/>
          <a:stretch>
            <a:fillRect/>
          </a:stretch>
        </p:blipFill>
        <p:spPr>
          <a:xfrm>
            <a:off x="8820775" y="6999265"/>
            <a:ext cx="231054" cy="233136"/>
          </a:xfrm>
          <a:prstGeom prst="rect">
            <a:avLst/>
          </a:prstGeom>
          <a:ln w="12700">
            <a:miter lim="400000"/>
          </a:ln>
        </p:spPr>
      </p:pic>
      <p:pic>
        <p:nvPicPr>
          <p:cNvPr id="2770" name="Bild" descr="Bild"/>
          <p:cNvPicPr>
            <a:picLocks noChangeAspect="1"/>
          </p:cNvPicPr>
          <p:nvPr/>
        </p:nvPicPr>
        <p:blipFill>
          <a:blip r:embed="rId43"/>
          <a:stretch>
            <a:fillRect/>
          </a:stretch>
        </p:blipFill>
        <p:spPr>
          <a:xfrm>
            <a:off x="10288401" y="7038432"/>
            <a:ext cx="1240783" cy="641351"/>
          </a:xfrm>
          <a:prstGeom prst="rect">
            <a:avLst/>
          </a:prstGeom>
          <a:ln w="12700">
            <a:miter lim="400000"/>
          </a:ln>
        </p:spPr>
      </p:pic>
      <p:pic>
        <p:nvPicPr>
          <p:cNvPr id="2771" name="Bild" descr="Bild"/>
          <p:cNvPicPr>
            <a:picLocks noChangeAspect="1"/>
          </p:cNvPicPr>
          <p:nvPr/>
        </p:nvPicPr>
        <p:blipFill>
          <a:blip r:embed="rId32"/>
          <a:stretch>
            <a:fillRect/>
          </a:stretch>
        </p:blipFill>
        <p:spPr>
          <a:xfrm>
            <a:off x="10727290" y="6992892"/>
            <a:ext cx="231054" cy="233136"/>
          </a:xfrm>
          <a:prstGeom prst="rect">
            <a:avLst/>
          </a:prstGeom>
          <a:ln w="12700">
            <a:miter lim="400000"/>
          </a:ln>
        </p:spPr>
      </p:pic>
      <p:pic>
        <p:nvPicPr>
          <p:cNvPr id="2772" name="Bild" descr="Bild"/>
          <p:cNvPicPr>
            <a:picLocks noChangeAspect="1"/>
          </p:cNvPicPr>
          <p:nvPr/>
        </p:nvPicPr>
        <p:blipFill>
          <a:blip r:embed="rId45"/>
          <a:srcRect l="48347"/>
          <a:stretch>
            <a:fillRect/>
          </a:stretch>
        </p:blipFill>
        <p:spPr>
          <a:xfrm>
            <a:off x="11484222" y="7039516"/>
            <a:ext cx="634220" cy="634670"/>
          </a:xfrm>
          <a:prstGeom prst="rect">
            <a:avLst/>
          </a:prstGeom>
          <a:ln w="12700">
            <a:miter lim="400000"/>
          </a:ln>
        </p:spPr>
      </p:pic>
      <p:sp>
        <p:nvSpPr>
          <p:cNvPr id="2773" name="(Bitte) Fenster auf/zu (machen)."/>
          <p:cNvSpPr txBox="1"/>
          <p:nvPr/>
        </p:nvSpPr>
        <p:spPr>
          <a:xfrm>
            <a:off x="7086865" y="76845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Fenster auf/zu (machen).</a:t>
            </a:r>
          </a:p>
        </p:txBody>
      </p:sp>
      <p:pic>
        <p:nvPicPr>
          <p:cNvPr id="2774" name="Bild" descr="Bild"/>
          <p:cNvPicPr>
            <a:picLocks noChangeAspect="1"/>
          </p:cNvPicPr>
          <p:nvPr/>
        </p:nvPicPr>
        <p:blipFill>
          <a:blip r:embed="rId3"/>
          <a:stretch>
            <a:fillRect/>
          </a:stretch>
        </p:blipFill>
        <p:spPr>
          <a:xfrm>
            <a:off x="7090711" y="8005137"/>
            <a:ext cx="1234489" cy="638098"/>
          </a:xfrm>
          <a:prstGeom prst="rect">
            <a:avLst/>
          </a:prstGeom>
          <a:ln w="12700">
            <a:miter lim="400000"/>
          </a:ln>
        </p:spPr>
      </p:pic>
      <p:pic>
        <p:nvPicPr>
          <p:cNvPr id="2775" name="Bild" descr="Bild"/>
          <p:cNvPicPr>
            <a:picLocks noChangeAspect="1"/>
          </p:cNvPicPr>
          <p:nvPr/>
        </p:nvPicPr>
        <p:blipFill>
          <a:blip r:embed="rId44"/>
          <a:srcRect l="48343"/>
          <a:stretch>
            <a:fillRect/>
          </a:stretch>
        </p:blipFill>
        <p:spPr>
          <a:xfrm>
            <a:off x="9584223" y="8013915"/>
            <a:ext cx="637769" cy="638173"/>
          </a:xfrm>
          <a:prstGeom prst="rect">
            <a:avLst/>
          </a:prstGeom>
          <a:ln w="12700">
            <a:miter lim="400000"/>
          </a:ln>
        </p:spPr>
      </p:pic>
      <p:pic>
        <p:nvPicPr>
          <p:cNvPr id="2776" name="Bild" descr="Bild"/>
          <p:cNvPicPr>
            <a:picLocks noChangeAspect="1"/>
          </p:cNvPicPr>
          <p:nvPr/>
        </p:nvPicPr>
        <p:blipFill>
          <a:blip r:embed="rId42"/>
          <a:stretch>
            <a:fillRect/>
          </a:stretch>
        </p:blipFill>
        <p:spPr>
          <a:xfrm>
            <a:off x="10291548" y="8003932"/>
            <a:ext cx="1234489" cy="638098"/>
          </a:xfrm>
          <a:prstGeom prst="rect">
            <a:avLst/>
          </a:prstGeom>
          <a:ln w="12700">
            <a:miter lim="400000"/>
          </a:ln>
        </p:spPr>
      </p:pic>
      <p:pic>
        <p:nvPicPr>
          <p:cNvPr id="2777" name="Bild" descr="Bild"/>
          <p:cNvPicPr>
            <a:picLocks noChangeAspect="1"/>
          </p:cNvPicPr>
          <p:nvPr/>
        </p:nvPicPr>
        <p:blipFill>
          <a:blip r:embed="rId45"/>
          <a:srcRect l="48347"/>
          <a:stretch>
            <a:fillRect/>
          </a:stretch>
        </p:blipFill>
        <p:spPr>
          <a:xfrm>
            <a:off x="11479092" y="8003932"/>
            <a:ext cx="634220" cy="634670"/>
          </a:xfrm>
          <a:prstGeom prst="rect">
            <a:avLst/>
          </a:prstGeom>
          <a:ln w="12700">
            <a:miter lim="400000"/>
          </a:ln>
        </p:spPr>
      </p:pic>
      <p:pic>
        <p:nvPicPr>
          <p:cNvPr id="2778" name="Bild" descr="Bild"/>
          <p:cNvPicPr>
            <a:picLocks noChangeAspect="1"/>
          </p:cNvPicPr>
          <p:nvPr/>
        </p:nvPicPr>
        <p:blipFill>
          <a:blip r:embed="rId46"/>
          <a:srcRect l="32598"/>
          <a:stretch>
            <a:fillRect/>
          </a:stretch>
        </p:blipFill>
        <p:spPr>
          <a:xfrm>
            <a:off x="12062738" y="7039516"/>
            <a:ext cx="1233694" cy="637920"/>
          </a:xfrm>
          <a:prstGeom prst="rect">
            <a:avLst/>
          </a:prstGeom>
          <a:ln w="12700">
            <a:miter lim="400000"/>
          </a:ln>
        </p:spPr>
      </p:pic>
      <p:pic>
        <p:nvPicPr>
          <p:cNvPr id="2779" name="Bild" descr="Bild"/>
          <p:cNvPicPr>
            <a:picLocks noChangeAspect="1"/>
          </p:cNvPicPr>
          <p:nvPr/>
        </p:nvPicPr>
        <p:blipFill>
          <a:blip r:embed="rId46"/>
          <a:srcRect l="32598"/>
          <a:stretch>
            <a:fillRect/>
          </a:stretch>
        </p:blipFill>
        <p:spPr>
          <a:xfrm>
            <a:off x="12072169" y="8003932"/>
            <a:ext cx="1233694" cy="637920"/>
          </a:xfrm>
          <a:prstGeom prst="rect">
            <a:avLst/>
          </a:prstGeom>
          <a:ln w="12700">
            <a:miter lim="400000"/>
          </a:ln>
        </p:spPr>
      </p:pic>
      <p:pic>
        <p:nvPicPr>
          <p:cNvPr id="2780" name="Bild" descr="Bild"/>
          <p:cNvPicPr>
            <a:picLocks noChangeAspect="1"/>
          </p:cNvPicPr>
          <p:nvPr/>
        </p:nvPicPr>
        <p:blipFill>
          <a:blip r:embed="rId32"/>
          <a:stretch>
            <a:fillRect/>
          </a:stretch>
        </p:blipFill>
        <p:spPr>
          <a:xfrm>
            <a:off x="10780679" y="7939654"/>
            <a:ext cx="231054" cy="233136"/>
          </a:xfrm>
          <a:prstGeom prst="rect">
            <a:avLst/>
          </a:prstGeom>
          <a:ln w="12700">
            <a:miter lim="400000"/>
          </a:ln>
        </p:spPr>
      </p:pic>
      <p:pic>
        <p:nvPicPr>
          <p:cNvPr id="2781" name="Bild" descr="Bild"/>
          <p:cNvPicPr>
            <a:picLocks noChangeAspect="1"/>
          </p:cNvPicPr>
          <p:nvPr/>
        </p:nvPicPr>
        <p:blipFill>
          <a:blip r:embed="rId32"/>
          <a:stretch>
            <a:fillRect/>
          </a:stretch>
        </p:blipFill>
        <p:spPr>
          <a:xfrm>
            <a:off x="8886865" y="7945102"/>
            <a:ext cx="231054" cy="233136"/>
          </a:xfrm>
          <a:prstGeom prst="rect">
            <a:avLst/>
          </a:prstGeom>
          <a:ln w="12700">
            <a:miter lim="400000"/>
          </a:ln>
        </p:spPr>
      </p:pic>
      <p:sp>
        <p:nvSpPr>
          <p:cNvPr id="2782" name="(Bitte) Rollo hoch/runter."/>
          <p:cNvSpPr txBox="1"/>
          <p:nvPr/>
        </p:nvSpPr>
        <p:spPr>
          <a:xfrm>
            <a:off x="7086865" y="861969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Rollo hoch/runter.</a:t>
            </a:r>
          </a:p>
        </p:txBody>
      </p:sp>
      <p:pic>
        <p:nvPicPr>
          <p:cNvPr id="2783" name="Bild" descr="Bild"/>
          <p:cNvPicPr>
            <a:picLocks noChangeAspect="1"/>
          </p:cNvPicPr>
          <p:nvPr/>
        </p:nvPicPr>
        <p:blipFill>
          <a:blip r:embed="rId3"/>
          <a:stretch>
            <a:fillRect/>
          </a:stretch>
        </p:blipFill>
        <p:spPr>
          <a:xfrm>
            <a:off x="7090711" y="8925112"/>
            <a:ext cx="1234489" cy="638098"/>
          </a:xfrm>
          <a:prstGeom prst="rect">
            <a:avLst/>
          </a:prstGeom>
          <a:ln w="12700">
            <a:miter lim="400000"/>
          </a:ln>
        </p:spPr>
      </p:pic>
      <p:pic>
        <p:nvPicPr>
          <p:cNvPr id="2784" name="Bild" descr="Bild"/>
          <p:cNvPicPr>
            <a:picLocks noChangeAspect="1"/>
          </p:cNvPicPr>
          <p:nvPr/>
        </p:nvPicPr>
        <p:blipFill>
          <a:blip r:embed="rId47"/>
          <a:stretch>
            <a:fillRect/>
          </a:stretch>
        </p:blipFill>
        <p:spPr>
          <a:xfrm>
            <a:off x="8392036" y="8925112"/>
            <a:ext cx="1830881" cy="638098"/>
          </a:xfrm>
          <a:prstGeom prst="rect">
            <a:avLst/>
          </a:prstGeom>
          <a:ln w="12700">
            <a:miter lim="400000"/>
          </a:ln>
        </p:spPr>
      </p:pic>
      <p:pic>
        <p:nvPicPr>
          <p:cNvPr id="2785" name="Bild" descr="Bild"/>
          <p:cNvPicPr>
            <a:picLocks noChangeAspect="1"/>
          </p:cNvPicPr>
          <p:nvPr/>
        </p:nvPicPr>
        <p:blipFill>
          <a:blip r:embed="rId48"/>
          <a:stretch>
            <a:fillRect/>
          </a:stretch>
        </p:blipFill>
        <p:spPr>
          <a:xfrm>
            <a:off x="10284422" y="8928341"/>
            <a:ext cx="1234490" cy="638098"/>
          </a:xfrm>
          <a:prstGeom prst="rect">
            <a:avLst/>
          </a:prstGeom>
          <a:ln w="12700">
            <a:miter lim="400000"/>
          </a:ln>
        </p:spPr>
      </p:pic>
      <p:pic>
        <p:nvPicPr>
          <p:cNvPr id="2786" name="Bild" descr="Bild"/>
          <p:cNvPicPr>
            <a:picLocks noChangeAspect="1"/>
          </p:cNvPicPr>
          <p:nvPr/>
        </p:nvPicPr>
        <p:blipFill>
          <a:blip r:embed="rId49"/>
          <a:stretch>
            <a:fillRect/>
          </a:stretch>
        </p:blipFill>
        <p:spPr>
          <a:xfrm>
            <a:off x="11598767" y="8925777"/>
            <a:ext cx="1825862" cy="636349"/>
          </a:xfrm>
          <a:prstGeom prst="rect">
            <a:avLst/>
          </a:prstGeom>
          <a:ln w="12700">
            <a:miter lim="400000"/>
          </a:ln>
        </p:spPr>
      </p:pic>
      <p:pic>
        <p:nvPicPr>
          <p:cNvPr id="2787" name="Bild" descr="Bild"/>
          <p:cNvPicPr>
            <a:picLocks noChangeAspect="1"/>
          </p:cNvPicPr>
          <p:nvPr/>
        </p:nvPicPr>
        <p:blipFill>
          <a:blip r:embed="rId37"/>
          <a:stretch>
            <a:fillRect/>
          </a:stretch>
        </p:blipFill>
        <p:spPr>
          <a:xfrm>
            <a:off x="8381063" y="5180573"/>
            <a:ext cx="1234490" cy="638098"/>
          </a:xfrm>
          <a:prstGeom prst="rect">
            <a:avLst/>
          </a:prstGeom>
          <a:ln w="12700">
            <a:miter lim="400000"/>
          </a:ln>
        </p:spPr>
      </p:pic>
      <p:pic>
        <p:nvPicPr>
          <p:cNvPr id="2788" name="Bild" descr="Bild"/>
          <p:cNvPicPr>
            <a:picLocks noChangeAspect="1"/>
          </p:cNvPicPr>
          <p:nvPr/>
        </p:nvPicPr>
        <p:blipFill>
          <a:blip r:embed="rId50"/>
          <a:stretch>
            <a:fillRect/>
          </a:stretch>
        </p:blipFill>
        <p:spPr>
          <a:xfrm>
            <a:off x="9695781" y="5178947"/>
            <a:ext cx="1840214" cy="641351"/>
          </a:xfrm>
          <a:prstGeom prst="rect">
            <a:avLst/>
          </a:prstGeom>
          <a:ln w="12700">
            <a:miter lim="400000"/>
          </a:ln>
        </p:spPr>
      </p:pic>
      <p:pic>
        <p:nvPicPr>
          <p:cNvPr id="2789" name="Bild" descr="Bild"/>
          <p:cNvPicPr>
            <a:picLocks noChangeAspect="1"/>
          </p:cNvPicPr>
          <p:nvPr/>
        </p:nvPicPr>
        <p:blipFill>
          <a:blip r:embed="rId51"/>
          <a:stretch>
            <a:fillRect/>
          </a:stretch>
        </p:blipFill>
        <p:spPr>
          <a:xfrm>
            <a:off x="11621658" y="5180573"/>
            <a:ext cx="1830880" cy="638098"/>
          </a:xfrm>
          <a:prstGeom prst="rect">
            <a:avLst/>
          </a:prstGeom>
          <a:ln w="12700">
            <a:miter lim="400000"/>
          </a:ln>
        </p:spPr>
      </p:pic>
      <p:pic>
        <p:nvPicPr>
          <p:cNvPr id="2790" name="Bild" descr="Bild"/>
          <p:cNvPicPr>
            <a:picLocks noChangeAspect="1"/>
          </p:cNvPicPr>
          <p:nvPr/>
        </p:nvPicPr>
        <p:blipFill>
          <a:blip r:embed="rId52"/>
          <a:stretch>
            <a:fillRect/>
          </a:stretch>
        </p:blipFill>
        <p:spPr>
          <a:xfrm>
            <a:off x="205624" y="7040058"/>
            <a:ext cx="1234490" cy="638098"/>
          </a:xfrm>
          <a:prstGeom prst="rect">
            <a:avLst/>
          </a:prstGeom>
          <a:ln w="12700">
            <a:miter lim="400000"/>
          </a:ln>
        </p:spPr>
      </p:pic>
      <p:sp>
        <p:nvSpPr>
          <p:cNvPr id="2791" name="Wo ist mein Kuscheltier?"/>
          <p:cNvSpPr txBox="1"/>
          <p:nvPr/>
        </p:nvSpPr>
        <p:spPr>
          <a:xfrm>
            <a:off x="185656" y="671297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mein Kuscheltier?</a:t>
            </a:r>
          </a:p>
        </p:txBody>
      </p:sp>
      <p:pic>
        <p:nvPicPr>
          <p:cNvPr id="2792" name="Bild" descr="Bild"/>
          <p:cNvPicPr>
            <a:picLocks noChangeAspect="1"/>
          </p:cNvPicPr>
          <p:nvPr/>
        </p:nvPicPr>
        <p:blipFill>
          <a:blip r:embed="rId53"/>
          <a:stretch>
            <a:fillRect/>
          </a:stretch>
        </p:blipFill>
        <p:spPr>
          <a:xfrm>
            <a:off x="1525242" y="7047306"/>
            <a:ext cx="1231106" cy="636349"/>
          </a:xfrm>
          <a:prstGeom prst="rect">
            <a:avLst/>
          </a:prstGeom>
          <a:ln w="12700">
            <a:miter lim="400000"/>
          </a:ln>
        </p:spPr>
      </p:pic>
      <p:pic>
        <p:nvPicPr>
          <p:cNvPr id="2793" name="IMG_3784.png" descr="IMG_3784.png"/>
          <p:cNvPicPr>
            <a:picLocks noChangeAspect="1"/>
          </p:cNvPicPr>
          <p:nvPr/>
        </p:nvPicPr>
        <p:blipFill>
          <a:blip r:embed="rId7"/>
          <a:stretch>
            <a:fillRect/>
          </a:stretch>
        </p:blipFill>
        <p:spPr>
          <a:xfrm>
            <a:off x="2014263" y="7013655"/>
            <a:ext cx="172107" cy="172107"/>
          </a:xfrm>
          <a:prstGeom prst="rect">
            <a:avLst/>
          </a:prstGeom>
          <a:ln w="12700">
            <a:miter lim="400000"/>
          </a:ln>
        </p:spPr>
      </p:pic>
      <p:pic>
        <p:nvPicPr>
          <p:cNvPr id="2794" name="Bild" descr="Bild"/>
          <p:cNvPicPr>
            <a:picLocks noChangeAspect="1"/>
          </p:cNvPicPr>
          <p:nvPr/>
        </p:nvPicPr>
        <p:blipFill>
          <a:blip r:embed="rId54"/>
          <a:stretch>
            <a:fillRect/>
          </a:stretch>
        </p:blipFill>
        <p:spPr>
          <a:xfrm>
            <a:off x="2842010" y="7040933"/>
            <a:ext cx="1231106" cy="636349"/>
          </a:xfrm>
          <a:prstGeom prst="rect">
            <a:avLst/>
          </a:prstGeom>
          <a:ln w="12700">
            <a:miter lim="400000"/>
          </a:ln>
        </p:spPr>
      </p:pic>
      <p:pic>
        <p:nvPicPr>
          <p:cNvPr id="2795" name="Bild" descr="Bild"/>
          <p:cNvPicPr>
            <a:picLocks noChangeAspect="1"/>
          </p:cNvPicPr>
          <p:nvPr/>
        </p:nvPicPr>
        <p:blipFill>
          <a:blip r:embed="rId55"/>
          <a:stretch>
            <a:fillRect/>
          </a:stretch>
        </p:blipFill>
        <p:spPr>
          <a:xfrm>
            <a:off x="4158779" y="7040058"/>
            <a:ext cx="1830881" cy="638098"/>
          </a:xfrm>
          <a:prstGeom prst="rect">
            <a:avLst/>
          </a:prstGeom>
          <a:ln w="12700">
            <a:miter lim="400000"/>
          </a:ln>
        </p:spPr>
      </p:pic>
      <p:pic>
        <p:nvPicPr>
          <p:cNvPr id="2796" name="Bild" descr="Bild"/>
          <p:cNvPicPr>
            <a:picLocks noChangeAspect="1"/>
          </p:cNvPicPr>
          <p:nvPr/>
        </p:nvPicPr>
        <p:blipFill>
          <a:blip r:embed="rId56"/>
          <a:stretch>
            <a:fillRect/>
          </a:stretch>
        </p:blipFill>
        <p:spPr>
          <a:xfrm>
            <a:off x="2240689" y="2299885"/>
            <a:ext cx="1231106" cy="636349"/>
          </a:xfrm>
          <a:prstGeom prst="rect">
            <a:avLst/>
          </a:prstGeom>
          <a:ln w="12700">
            <a:miter lim="400000"/>
          </a:ln>
        </p:spPr>
      </p:pic>
      <p:sp>
        <p:nvSpPr>
          <p:cNvPr id="2797" name="Bleibst du noch bei mir?"/>
          <p:cNvSpPr txBox="1"/>
          <p:nvPr/>
        </p:nvSpPr>
        <p:spPr>
          <a:xfrm>
            <a:off x="209675" y="76845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Bleibst du noch bei mir?</a:t>
            </a:r>
          </a:p>
        </p:txBody>
      </p:sp>
      <p:pic>
        <p:nvPicPr>
          <p:cNvPr id="2798" name="Bild" descr="Bild"/>
          <p:cNvPicPr>
            <a:picLocks noChangeAspect="1"/>
          </p:cNvPicPr>
          <p:nvPr/>
        </p:nvPicPr>
        <p:blipFill>
          <a:blip r:embed="rId57"/>
          <a:stretch>
            <a:fillRect/>
          </a:stretch>
        </p:blipFill>
        <p:spPr>
          <a:xfrm>
            <a:off x="256417" y="8925803"/>
            <a:ext cx="1240783" cy="641351"/>
          </a:xfrm>
          <a:prstGeom prst="rect">
            <a:avLst/>
          </a:prstGeom>
          <a:ln w="12700">
            <a:miter lim="400000"/>
          </a:ln>
        </p:spPr>
      </p:pic>
      <p:pic>
        <p:nvPicPr>
          <p:cNvPr id="2799" name="Bild" descr="Bild"/>
          <p:cNvPicPr>
            <a:picLocks noChangeAspect="1"/>
          </p:cNvPicPr>
          <p:nvPr/>
        </p:nvPicPr>
        <p:blipFill>
          <a:blip r:embed="rId58"/>
          <a:stretch>
            <a:fillRect/>
          </a:stretch>
        </p:blipFill>
        <p:spPr>
          <a:xfrm>
            <a:off x="1581966" y="8926071"/>
            <a:ext cx="1239745" cy="640815"/>
          </a:xfrm>
          <a:prstGeom prst="rect">
            <a:avLst/>
          </a:prstGeom>
          <a:ln w="12700">
            <a:miter lim="400000"/>
          </a:ln>
        </p:spPr>
      </p:pic>
      <p:pic>
        <p:nvPicPr>
          <p:cNvPr id="2800" name="Bild" descr="Bild"/>
          <p:cNvPicPr>
            <a:picLocks noChangeAspect="1"/>
          </p:cNvPicPr>
          <p:nvPr/>
        </p:nvPicPr>
        <p:blipFill>
          <a:blip r:embed="rId14"/>
          <a:stretch>
            <a:fillRect/>
          </a:stretch>
        </p:blipFill>
        <p:spPr>
          <a:xfrm>
            <a:off x="2910181" y="8918613"/>
            <a:ext cx="638098" cy="638098"/>
          </a:xfrm>
          <a:prstGeom prst="rect">
            <a:avLst/>
          </a:prstGeom>
          <a:ln w="12700">
            <a:miter lim="400000"/>
          </a:ln>
        </p:spPr>
      </p:pic>
      <p:pic>
        <p:nvPicPr>
          <p:cNvPr id="2801" name="Bild" descr="Bild"/>
          <p:cNvPicPr>
            <a:picLocks noChangeAspect="1"/>
          </p:cNvPicPr>
          <p:nvPr/>
        </p:nvPicPr>
        <p:blipFill>
          <a:blip r:embed="rId59"/>
          <a:stretch>
            <a:fillRect/>
          </a:stretch>
        </p:blipFill>
        <p:spPr>
          <a:xfrm>
            <a:off x="3633941" y="8922119"/>
            <a:ext cx="2400597" cy="631086"/>
          </a:xfrm>
          <a:prstGeom prst="rect">
            <a:avLst/>
          </a:prstGeom>
          <a:ln w="12700">
            <a:miter lim="400000"/>
          </a:ln>
        </p:spPr>
      </p:pic>
      <p:sp>
        <p:nvSpPr>
          <p:cNvPr id="2802" name="Wann müssen wir aufstehen?"/>
          <p:cNvSpPr txBox="1"/>
          <p:nvPr/>
        </p:nvSpPr>
        <p:spPr>
          <a:xfrm>
            <a:off x="201573" y="863072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müssen wir aufstehen?</a:t>
            </a:r>
          </a:p>
        </p:txBody>
      </p:sp>
      <p:pic>
        <p:nvPicPr>
          <p:cNvPr id="2803" name="Bild" descr="Bild"/>
          <p:cNvPicPr>
            <a:picLocks noChangeAspect="1"/>
          </p:cNvPicPr>
          <p:nvPr/>
        </p:nvPicPr>
        <p:blipFill>
          <a:blip r:embed="rId60"/>
          <a:stretch>
            <a:fillRect/>
          </a:stretch>
        </p:blipFill>
        <p:spPr>
          <a:xfrm>
            <a:off x="237719" y="8004760"/>
            <a:ext cx="1810759" cy="631085"/>
          </a:xfrm>
          <a:prstGeom prst="rect">
            <a:avLst/>
          </a:prstGeom>
          <a:ln w="12700">
            <a:miter lim="400000"/>
          </a:ln>
        </p:spPr>
      </p:pic>
      <p:pic>
        <p:nvPicPr>
          <p:cNvPr id="2804" name="IMG_3784.png" descr="IMG_3784.png"/>
          <p:cNvPicPr>
            <a:picLocks noChangeAspect="1"/>
          </p:cNvPicPr>
          <p:nvPr/>
        </p:nvPicPr>
        <p:blipFill>
          <a:blip r:embed="rId7"/>
          <a:stretch>
            <a:fillRect/>
          </a:stretch>
        </p:blipFill>
        <p:spPr>
          <a:xfrm>
            <a:off x="736816" y="7978137"/>
            <a:ext cx="172106" cy="172106"/>
          </a:xfrm>
          <a:prstGeom prst="rect">
            <a:avLst/>
          </a:prstGeom>
          <a:ln w="12700">
            <a:miter lim="400000"/>
          </a:ln>
        </p:spPr>
      </p:pic>
      <p:pic>
        <p:nvPicPr>
          <p:cNvPr id="2805" name="Bild" descr="Bild"/>
          <p:cNvPicPr>
            <a:picLocks noChangeAspect="1"/>
          </p:cNvPicPr>
          <p:nvPr/>
        </p:nvPicPr>
        <p:blipFill>
          <a:blip r:embed="rId11"/>
          <a:stretch>
            <a:fillRect/>
          </a:stretch>
        </p:blipFill>
        <p:spPr>
          <a:xfrm>
            <a:off x="2124611" y="8001254"/>
            <a:ext cx="638098" cy="638098"/>
          </a:xfrm>
          <a:prstGeom prst="rect">
            <a:avLst/>
          </a:prstGeom>
          <a:ln w="12700">
            <a:miter lim="400000"/>
          </a:ln>
        </p:spPr>
      </p:pic>
      <p:pic>
        <p:nvPicPr>
          <p:cNvPr id="2806" name="Bild" descr="Bild"/>
          <p:cNvPicPr>
            <a:picLocks noChangeAspect="1"/>
          </p:cNvPicPr>
          <p:nvPr/>
        </p:nvPicPr>
        <p:blipFill>
          <a:blip r:embed="rId37"/>
          <a:stretch>
            <a:fillRect/>
          </a:stretch>
        </p:blipFill>
        <p:spPr>
          <a:xfrm>
            <a:off x="2856741" y="8001254"/>
            <a:ext cx="1234490" cy="638098"/>
          </a:xfrm>
          <a:prstGeom prst="rect">
            <a:avLst/>
          </a:prstGeom>
          <a:ln w="12700">
            <a:miter lim="400000"/>
          </a:ln>
        </p:spPr>
      </p:pic>
      <p:pic>
        <p:nvPicPr>
          <p:cNvPr id="2807" name="Bild" descr="Bild"/>
          <p:cNvPicPr>
            <a:picLocks noChangeAspect="1"/>
          </p:cNvPicPr>
          <p:nvPr/>
        </p:nvPicPr>
        <p:blipFill>
          <a:blip r:embed="rId61"/>
          <a:stretch>
            <a:fillRect/>
          </a:stretch>
        </p:blipFill>
        <p:spPr>
          <a:xfrm>
            <a:off x="4174711" y="7997726"/>
            <a:ext cx="1239745" cy="640815"/>
          </a:xfrm>
          <a:prstGeom prst="rect">
            <a:avLst/>
          </a:prstGeom>
          <a:ln w="12700">
            <a:miter lim="400000"/>
          </a:ln>
        </p:spPr>
      </p:pic>
      <p:pic>
        <p:nvPicPr>
          <p:cNvPr id="2808" name="Bild" descr="Bild"/>
          <p:cNvPicPr>
            <a:picLocks noChangeAspect="1"/>
          </p:cNvPicPr>
          <p:nvPr/>
        </p:nvPicPr>
        <p:blipFill>
          <a:blip r:embed="rId62"/>
          <a:stretch>
            <a:fillRect/>
          </a:stretch>
        </p:blipFill>
        <p:spPr>
          <a:xfrm>
            <a:off x="5503657" y="7993987"/>
            <a:ext cx="1228496" cy="635000"/>
          </a:xfrm>
          <a:prstGeom prst="rect">
            <a:avLst/>
          </a:prstGeom>
          <a:ln w="12700">
            <a:miter lim="400000"/>
          </a:ln>
        </p:spPr>
      </p:pic>
      <p:pic>
        <p:nvPicPr>
          <p:cNvPr id="2809" name="Bild" descr="Bild"/>
          <p:cNvPicPr>
            <a:picLocks noChangeAspect="1"/>
          </p:cNvPicPr>
          <p:nvPr/>
        </p:nvPicPr>
        <p:blipFill>
          <a:blip r:embed="rId3"/>
          <a:stretch>
            <a:fillRect/>
          </a:stretch>
        </p:blipFill>
        <p:spPr>
          <a:xfrm>
            <a:off x="9052396" y="2303150"/>
            <a:ext cx="1234489" cy="638098"/>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1" name="Zum Bearbeiten doppelklicken"/>
          <p:cNvSpPr txBox="1">
            <a:spLocks noGrp="1"/>
          </p:cNvSpPr>
          <p:nvPr>
            <p:ph type="title"/>
          </p:nvPr>
        </p:nvSpPr>
        <p:spPr>
          <a:xfrm>
            <a:off x="158241" y="0"/>
            <a:ext cx="13475718" cy="1088282"/>
          </a:xfrm>
          <a:prstGeom prst="rect">
            <a:avLst/>
          </a:prstGeom>
        </p:spPr>
        <p:txBody>
          <a:bodyPr/>
          <a:lstStyle/>
          <a:p>
            <a:pPr algn="l">
              <a:defRPr sz="3200">
                <a:latin typeface="ABeZeh"/>
                <a:ea typeface="ABeZeh"/>
                <a:cs typeface="ABeZeh"/>
                <a:sym typeface="ABeZeh"/>
              </a:defRPr>
            </a:pPr>
            <a:endParaRPr/>
          </a:p>
        </p:txBody>
      </p:sp>
      <p:sp>
        <p:nvSpPr>
          <p:cNvPr id="2812" name="Rechteck"/>
          <p:cNvSpPr/>
          <p:nvPr/>
        </p:nvSpPr>
        <p:spPr>
          <a:xfrm>
            <a:off x="121530" y="1026739"/>
            <a:ext cx="6730716" cy="8579621"/>
          </a:xfrm>
          <a:prstGeom prst="rect">
            <a:avLst/>
          </a:prstGeom>
          <a:solidFill>
            <a:schemeClr val="accent4">
              <a:hueOff val="366961"/>
              <a:satOff val="4172"/>
              <a:lumOff val="11129"/>
              <a:alpha val="75484"/>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13" name="Rechteck"/>
          <p:cNvSpPr/>
          <p:nvPr/>
        </p:nvSpPr>
        <p:spPr>
          <a:xfrm>
            <a:off x="6934200" y="1026739"/>
            <a:ext cx="6730715"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14"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2815" name="Auffordern"/>
          <p:cNvSpPr txBox="1"/>
          <p:nvPr/>
        </p:nvSpPr>
        <p:spPr>
          <a:xfrm>
            <a:off x="1174953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7" name="Zum Bearbeiten doppelklicken"/>
          <p:cNvSpPr txBox="1">
            <a:spLocks noGrp="1"/>
          </p:cNvSpPr>
          <p:nvPr>
            <p:ph type="title"/>
          </p:nvPr>
        </p:nvSpPr>
        <p:spPr>
          <a:xfrm>
            <a:off x="133524" y="0"/>
            <a:ext cx="13525152" cy="1088282"/>
          </a:xfrm>
          <a:prstGeom prst="rect">
            <a:avLst/>
          </a:prstGeom>
        </p:spPr>
        <p:txBody>
          <a:bodyPr/>
          <a:lstStyle/>
          <a:p>
            <a:pPr algn="l">
              <a:defRPr sz="3200">
                <a:latin typeface="ABeZeh"/>
                <a:ea typeface="ABeZeh"/>
                <a:cs typeface="ABeZeh"/>
                <a:sym typeface="ABeZeh"/>
              </a:defRPr>
            </a:pPr>
            <a:endParaRPr/>
          </a:p>
        </p:txBody>
      </p:sp>
      <p:sp>
        <p:nvSpPr>
          <p:cNvPr id="2818" name="Rechteck"/>
          <p:cNvSpPr/>
          <p:nvPr/>
        </p:nvSpPr>
        <p:spPr>
          <a:xfrm>
            <a:off x="109675" y="1026739"/>
            <a:ext cx="6742571"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19" name="Rechteck"/>
          <p:cNvSpPr/>
          <p:nvPr/>
        </p:nvSpPr>
        <p:spPr>
          <a:xfrm>
            <a:off x="6934200" y="1026739"/>
            <a:ext cx="6742570"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20"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821" name="Um etwas bitten"/>
          <p:cNvSpPr txBox="1"/>
          <p:nvPr/>
        </p:nvSpPr>
        <p:spPr>
          <a:xfrm>
            <a:off x="11786613"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3" name="Zum Bearbeiten doppelklicken"/>
          <p:cNvSpPr txBox="1">
            <a:spLocks noGrp="1"/>
          </p:cNvSpPr>
          <p:nvPr>
            <p:ph type="title"/>
          </p:nvPr>
        </p:nvSpPr>
        <p:spPr>
          <a:xfrm>
            <a:off x="121165" y="-14484"/>
            <a:ext cx="13549870" cy="1088283"/>
          </a:xfrm>
          <a:prstGeom prst="rect">
            <a:avLst/>
          </a:prstGeom>
        </p:spPr>
        <p:txBody>
          <a:bodyPr/>
          <a:lstStyle/>
          <a:p>
            <a:pPr algn="l">
              <a:defRPr sz="3200">
                <a:latin typeface="ABeZeh"/>
                <a:ea typeface="ABeZeh"/>
                <a:cs typeface="ABeZeh"/>
                <a:sym typeface="ABeZeh"/>
              </a:defRPr>
            </a:pPr>
            <a:endParaRPr/>
          </a:p>
        </p:txBody>
      </p:sp>
      <p:sp>
        <p:nvSpPr>
          <p:cNvPr id="2824" name="Rechteck"/>
          <p:cNvSpPr/>
          <p:nvPr/>
        </p:nvSpPr>
        <p:spPr>
          <a:xfrm>
            <a:off x="91913" y="1026739"/>
            <a:ext cx="6742475" cy="8579621"/>
          </a:xfrm>
          <a:prstGeom prst="rect">
            <a:avLst/>
          </a:prstGeom>
          <a:solidFill>
            <a:schemeClr val="accent4">
              <a:hueOff val="366961"/>
              <a:satOff val="4172"/>
              <a:lumOff val="11129"/>
              <a:alpha val="75067"/>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25" name="Rechteck"/>
          <p:cNvSpPr/>
          <p:nvPr/>
        </p:nvSpPr>
        <p:spPr>
          <a:xfrm>
            <a:off x="6934200" y="1026739"/>
            <a:ext cx="6742474" cy="8579621"/>
          </a:xfrm>
          <a:prstGeom prst="rect">
            <a:avLst/>
          </a:prstGeom>
          <a:solidFill>
            <a:schemeClr val="accent4">
              <a:hueOff val="-1081314"/>
              <a:satOff val="4338"/>
              <a:lumOff val="-8931"/>
              <a:alpha val="5008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26"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2827" name="Erzählen"/>
          <p:cNvSpPr txBox="1"/>
          <p:nvPr/>
        </p:nvSpPr>
        <p:spPr>
          <a:xfrm>
            <a:off x="11737179" y="1127773"/>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Erzählen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hteck"/>
          <p:cNvSpPr/>
          <p:nvPr/>
        </p:nvSpPr>
        <p:spPr>
          <a:xfrm>
            <a:off x="121127" y="1026739"/>
            <a:ext cx="6731119"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7" name="Rechteck"/>
          <p:cNvSpPr/>
          <p:nvPr/>
        </p:nvSpPr>
        <p:spPr>
          <a:xfrm>
            <a:off x="6934200" y="1026739"/>
            <a:ext cx="6731118"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8" name="Gut geschlafen?"/>
          <p:cNvSpPr txBox="1"/>
          <p:nvPr/>
        </p:nvSpPr>
        <p:spPr>
          <a:xfrm>
            <a:off x="281182" y="10273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Gut geschlafen?</a:t>
            </a:r>
          </a:p>
        </p:txBody>
      </p:sp>
      <p:sp>
        <p:nvSpPr>
          <p:cNvPr id="219" name="Was machen wir heute?"/>
          <p:cNvSpPr txBox="1"/>
          <p:nvPr/>
        </p:nvSpPr>
        <p:spPr>
          <a:xfrm>
            <a:off x="265264" y="198202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machen wir heute?</a:t>
            </a:r>
          </a:p>
        </p:txBody>
      </p:sp>
      <p:sp>
        <p:nvSpPr>
          <p:cNvPr id="220" name="Was essen wir?"/>
          <p:cNvSpPr txBox="1"/>
          <p:nvPr/>
        </p:nvSpPr>
        <p:spPr>
          <a:xfrm>
            <a:off x="281181" y="293671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essen wir?</a:t>
            </a:r>
          </a:p>
        </p:txBody>
      </p:sp>
      <p:sp>
        <p:nvSpPr>
          <p:cNvPr id="221" name="Wo ist mein Kuscheltier?"/>
          <p:cNvSpPr txBox="1"/>
          <p:nvPr/>
        </p:nvSpPr>
        <p:spPr>
          <a:xfrm>
            <a:off x="273366" y="38741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mein Kuscheltier?</a:t>
            </a:r>
          </a:p>
        </p:txBody>
      </p:sp>
      <p:sp>
        <p:nvSpPr>
          <p:cNvPr id="222" name="Wann gibt es Frühstück?"/>
          <p:cNvSpPr txBox="1"/>
          <p:nvPr/>
        </p:nvSpPr>
        <p:spPr>
          <a:xfrm>
            <a:off x="289283" y="4816155"/>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Wann gibt es Frühstück?</a:t>
            </a:r>
          </a:p>
        </p:txBody>
      </p:sp>
      <p:sp>
        <p:nvSpPr>
          <p:cNvPr id="223" name="Ich möchte was/etwas essen."/>
          <p:cNvSpPr txBox="1"/>
          <p:nvPr/>
        </p:nvSpPr>
        <p:spPr>
          <a:xfrm>
            <a:off x="7090439" y="110504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was/etwas essen.</a:t>
            </a:r>
          </a:p>
        </p:txBody>
      </p:sp>
      <p:sp>
        <p:nvSpPr>
          <p:cNvPr id="224" name="Ich möchte was/etwas trinken."/>
          <p:cNvSpPr txBox="1"/>
          <p:nvPr/>
        </p:nvSpPr>
        <p:spPr>
          <a:xfrm>
            <a:off x="7074521" y="205973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was/etwas trinken.</a:t>
            </a:r>
          </a:p>
        </p:txBody>
      </p:sp>
      <p:sp>
        <p:nvSpPr>
          <p:cNvPr id="225" name="Ich möchte Teddy/Puppe."/>
          <p:cNvSpPr txBox="1"/>
          <p:nvPr/>
        </p:nvSpPr>
        <p:spPr>
          <a:xfrm>
            <a:off x="7090439" y="301443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Teddy/Puppe.</a:t>
            </a:r>
          </a:p>
        </p:txBody>
      </p:sp>
      <p:sp>
        <p:nvSpPr>
          <p:cNvPr id="226" name="Bitte umarmen!"/>
          <p:cNvSpPr txBox="1"/>
          <p:nvPr/>
        </p:nvSpPr>
        <p:spPr>
          <a:xfrm>
            <a:off x="7080871" y="39728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Bitte umarmen!</a:t>
            </a:r>
          </a:p>
        </p:txBody>
      </p:sp>
      <p:sp>
        <p:nvSpPr>
          <p:cNvPr id="227" name="Fragen stellen"/>
          <p:cNvSpPr txBox="1"/>
          <p:nvPr/>
        </p:nvSpPr>
        <p:spPr>
          <a:xfrm>
            <a:off x="4915079" y="1040939"/>
            <a:ext cx="182044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228" name="Um etwas bitten"/>
          <p:cNvSpPr txBox="1"/>
          <p:nvPr/>
        </p:nvSpPr>
        <p:spPr>
          <a:xfrm>
            <a:off x="11786613" y="1105046"/>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229" name="Bild" descr="Bild"/>
          <p:cNvPicPr>
            <a:picLocks noChangeAspect="1"/>
          </p:cNvPicPr>
          <p:nvPr/>
        </p:nvPicPr>
        <p:blipFill>
          <a:blip r:embed="rId2"/>
          <a:stretch>
            <a:fillRect/>
          </a:stretch>
        </p:blipFill>
        <p:spPr>
          <a:xfrm>
            <a:off x="285232" y="1351595"/>
            <a:ext cx="1234490" cy="638099"/>
          </a:xfrm>
          <a:prstGeom prst="rect">
            <a:avLst/>
          </a:prstGeom>
          <a:ln w="12700">
            <a:miter lim="400000"/>
          </a:ln>
        </p:spPr>
      </p:pic>
      <p:pic>
        <p:nvPicPr>
          <p:cNvPr id="230" name="Bild" descr="Bild"/>
          <p:cNvPicPr>
            <a:picLocks noChangeAspect="1"/>
          </p:cNvPicPr>
          <p:nvPr/>
        </p:nvPicPr>
        <p:blipFill>
          <a:blip r:embed="rId3"/>
          <a:stretch>
            <a:fillRect/>
          </a:stretch>
        </p:blipFill>
        <p:spPr>
          <a:xfrm>
            <a:off x="1582244" y="1351937"/>
            <a:ext cx="1234490" cy="638098"/>
          </a:xfrm>
          <a:prstGeom prst="rect">
            <a:avLst/>
          </a:prstGeom>
          <a:ln w="12700">
            <a:miter lim="400000"/>
          </a:ln>
        </p:spPr>
      </p:pic>
      <p:pic>
        <p:nvPicPr>
          <p:cNvPr id="231" name="Bild" descr="Bild"/>
          <p:cNvPicPr>
            <a:picLocks noChangeAspect="1"/>
          </p:cNvPicPr>
          <p:nvPr/>
        </p:nvPicPr>
        <p:blipFill>
          <a:blip r:embed="rId4"/>
          <a:stretch>
            <a:fillRect/>
          </a:stretch>
        </p:blipFill>
        <p:spPr>
          <a:xfrm>
            <a:off x="285232" y="2308696"/>
            <a:ext cx="1234490" cy="638098"/>
          </a:xfrm>
          <a:prstGeom prst="rect">
            <a:avLst/>
          </a:prstGeom>
          <a:ln w="12700">
            <a:miter lim="400000"/>
          </a:ln>
        </p:spPr>
      </p:pic>
      <p:pic>
        <p:nvPicPr>
          <p:cNvPr id="232" name="Bild" descr="Bild"/>
          <p:cNvPicPr>
            <a:picLocks noChangeAspect="1"/>
          </p:cNvPicPr>
          <p:nvPr/>
        </p:nvPicPr>
        <p:blipFill>
          <a:blip r:embed="rId5"/>
          <a:stretch>
            <a:fillRect/>
          </a:stretch>
        </p:blipFill>
        <p:spPr>
          <a:xfrm>
            <a:off x="1607644" y="2306629"/>
            <a:ext cx="1234490" cy="638099"/>
          </a:xfrm>
          <a:prstGeom prst="rect">
            <a:avLst/>
          </a:prstGeom>
          <a:ln w="12700">
            <a:miter lim="400000"/>
          </a:ln>
        </p:spPr>
      </p:pic>
      <p:pic>
        <p:nvPicPr>
          <p:cNvPr id="233" name="Bild" descr="Bild"/>
          <p:cNvPicPr>
            <a:picLocks noChangeAspect="1"/>
          </p:cNvPicPr>
          <p:nvPr/>
        </p:nvPicPr>
        <p:blipFill>
          <a:blip r:embed="rId6"/>
          <a:stretch>
            <a:fillRect/>
          </a:stretch>
        </p:blipFill>
        <p:spPr>
          <a:xfrm>
            <a:off x="2930747" y="2293929"/>
            <a:ext cx="638098" cy="638099"/>
          </a:xfrm>
          <a:prstGeom prst="rect">
            <a:avLst/>
          </a:prstGeom>
          <a:ln w="12700">
            <a:miter lim="400000"/>
          </a:ln>
        </p:spPr>
      </p:pic>
      <p:pic>
        <p:nvPicPr>
          <p:cNvPr id="234" name="Bild" descr="Bild"/>
          <p:cNvPicPr>
            <a:picLocks noChangeAspect="1"/>
          </p:cNvPicPr>
          <p:nvPr/>
        </p:nvPicPr>
        <p:blipFill>
          <a:blip r:embed="rId7"/>
          <a:stretch>
            <a:fillRect/>
          </a:stretch>
        </p:blipFill>
        <p:spPr>
          <a:xfrm>
            <a:off x="3644757" y="2299868"/>
            <a:ext cx="1830881" cy="638098"/>
          </a:xfrm>
          <a:prstGeom prst="rect">
            <a:avLst/>
          </a:prstGeom>
          <a:ln w="12700">
            <a:miter lim="400000"/>
          </a:ln>
        </p:spPr>
      </p:pic>
      <p:pic>
        <p:nvPicPr>
          <p:cNvPr id="235" name="Bild" descr="Bild"/>
          <p:cNvPicPr>
            <a:picLocks noChangeAspect="1"/>
          </p:cNvPicPr>
          <p:nvPr/>
        </p:nvPicPr>
        <p:blipFill>
          <a:blip r:embed="rId4"/>
          <a:stretch>
            <a:fillRect/>
          </a:stretch>
        </p:blipFill>
        <p:spPr>
          <a:xfrm>
            <a:off x="273080" y="3253314"/>
            <a:ext cx="1234489" cy="638098"/>
          </a:xfrm>
          <a:prstGeom prst="rect">
            <a:avLst/>
          </a:prstGeom>
          <a:ln w="12700">
            <a:miter lim="400000"/>
          </a:ln>
        </p:spPr>
      </p:pic>
      <p:pic>
        <p:nvPicPr>
          <p:cNvPr id="236" name="Bild" descr="Bild"/>
          <p:cNvPicPr>
            <a:picLocks noChangeAspect="1"/>
          </p:cNvPicPr>
          <p:nvPr/>
        </p:nvPicPr>
        <p:blipFill>
          <a:blip r:embed="rId8"/>
          <a:stretch>
            <a:fillRect/>
          </a:stretch>
        </p:blipFill>
        <p:spPr>
          <a:xfrm>
            <a:off x="273080" y="4188544"/>
            <a:ext cx="1234489" cy="638098"/>
          </a:xfrm>
          <a:prstGeom prst="rect">
            <a:avLst/>
          </a:prstGeom>
          <a:ln w="12700">
            <a:miter lim="400000"/>
          </a:ln>
        </p:spPr>
      </p:pic>
      <p:pic>
        <p:nvPicPr>
          <p:cNvPr id="237" name="Bild" descr="Bild"/>
          <p:cNvPicPr>
            <a:picLocks noChangeAspect="1"/>
          </p:cNvPicPr>
          <p:nvPr/>
        </p:nvPicPr>
        <p:blipFill>
          <a:blip r:embed="rId9"/>
          <a:stretch>
            <a:fillRect/>
          </a:stretch>
        </p:blipFill>
        <p:spPr>
          <a:xfrm>
            <a:off x="273080" y="5128131"/>
            <a:ext cx="1234489" cy="638098"/>
          </a:xfrm>
          <a:prstGeom prst="rect">
            <a:avLst/>
          </a:prstGeom>
          <a:ln w="12700">
            <a:miter lim="400000"/>
          </a:ln>
        </p:spPr>
      </p:pic>
      <p:pic>
        <p:nvPicPr>
          <p:cNvPr id="238" name="Bild" descr="Bild"/>
          <p:cNvPicPr>
            <a:picLocks noChangeAspect="1"/>
          </p:cNvPicPr>
          <p:nvPr/>
        </p:nvPicPr>
        <p:blipFill>
          <a:blip r:embed="rId10"/>
          <a:stretch>
            <a:fillRect/>
          </a:stretch>
        </p:blipFill>
        <p:spPr>
          <a:xfrm>
            <a:off x="1620344" y="4188544"/>
            <a:ext cx="1234490" cy="638098"/>
          </a:xfrm>
          <a:prstGeom prst="rect">
            <a:avLst/>
          </a:prstGeom>
          <a:ln w="12700">
            <a:miter lim="400000"/>
          </a:ln>
        </p:spPr>
      </p:pic>
      <p:pic>
        <p:nvPicPr>
          <p:cNvPr id="239" name="Bild" descr="Bild"/>
          <p:cNvPicPr>
            <a:picLocks noChangeAspect="1"/>
          </p:cNvPicPr>
          <p:nvPr/>
        </p:nvPicPr>
        <p:blipFill>
          <a:blip r:embed="rId11"/>
          <a:stretch>
            <a:fillRect/>
          </a:stretch>
        </p:blipFill>
        <p:spPr>
          <a:xfrm>
            <a:off x="10483008" y="1446627"/>
            <a:ext cx="1234490" cy="638098"/>
          </a:xfrm>
          <a:prstGeom prst="rect">
            <a:avLst/>
          </a:prstGeom>
          <a:ln w="12700">
            <a:miter lim="400000"/>
          </a:ln>
        </p:spPr>
      </p:pic>
      <p:pic>
        <p:nvPicPr>
          <p:cNvPr id="240" name="Bild" descr="Bild"/>
          <p:cNvPicPr>
            <a:picLocks noChangeAspect="1"/>
          </p:cNvPicPr>
          <p:nvPr/>
        </p:nvPicPr>
        <p:blipFill>
          <a:blip r:embed="rId12"/>
          <a:stretch>
            <a:fillRect/>
          </a:stretch>
        </p:blipFill>
        <p:spPr>
          <a:xfrm>
            <a:off x="10483008" y="2392379"/>
            <a:ext cx="1234490" cy="638098"/>
          </a:xfrm>
          <a:prstGeom prst="rect">
            <a:avLst/>
          </a:prstGeom>
          <a:ln w="12700">
            <a:miter lim="400000"/>
          </a:ln>
        </p:spPr>
      </p:pic>
      <p:pic>
        <p:nvPicPr>
          <p:cNvPr id="241" name="Bild" descr="Bild"/>
          <p:cNvPicPr>
            <a:picLocks noChangeAspect="1"/>
          </p:cNvPicPr>
          <p:nvPr/>
        </p:nvPicPr>
        <p:blipFill>
          <a:blip r:embed="rId13"/>
          <a:stretch>
            <a:fillRect/>
          </a:stretch>
        </p:blipFill>
        <p:spPr>
          <a:xfrm>
            <a:off x="7798585" y="3330280"/>
            <a:ext cx="1238193" cy="640013"/>
          </a:xfrm>
          <a:prstGeom prst="rect">
            <a:avLst/>
          </a:prstGeom>
          <a:ln w="12700">
            <a:miter lim="400000"/>
          </a:ln>
        </p:spPr>
      </p:pic>
      <p:pic>
        <p:nvPicPr>
          <p:cNvPr id="242" name="Bild" descr="Bild"/>
          <p:cNvPicPr>
            <a:picLocks noChangeAspect="1"/>
          </p:cNvPicPr>
          <p:nvPr/>
        </p:nvPicPr>
        <p:blipFill>
          <a:blip r:embed="rId14"/>
          <a:stretch>
            <a:fillRect/>
          </a:stretch>
        </p:blipFill>
        <p:spPr>
          <a:xfrm>
            <a:off x="9117037" y="3322160"/>
            <a:ext cx="1234489" cy="638098"/>
          </a:xfrm>
          <a:prstGeom prst="rect">
            <a:avLst/>
          </a:prstGeom>
          <a:ln w="12700">
            <a:miter lim="400000"/>
          </a:ln>
        </p:spPr>
      </p:pic>
      <p:pic>
        <p:nvPicPr>
          <p:cNvPr id="243" name="Bild" descr="Bild"/>
          <p:cNvPicPr>
            <a:picLocks noChangeAspect="1"/>
          </p:cNvPicPr>
          <p:nvPr/>
        </p:nvPicPr>
        <p:blipFill>
          <a:blip r:embed="rId15"/>
          <a:stretch>
            <a:fillRect/>
          </a:stretch>
        </p:blipFill>
        <p:spPr>
          <a:xfrm>
            <a:off x="9146827" y="1443247"/>
            <a:ext cx="1247568" cy="644858"/>
          </a:xfrm>
          <a:prstGeom prst="rect">
            <a:avLst/>
          </a:prstGeom>
          <a:ln w="12700">
            <a:miter lim="400000"/>
          </a:ln>
        </p:spPr>
      </p:pic>
      <p:pic>
        <p:nvPicPr>
          <p:cNvPr id="244" name="Bild" descr="Bild"/>
          <p:cNvPicPr>
            <a:picLocks noChangeAspect="1"/>
          </p:cNvPicPr>
          <p:nvPr/>
        </p:nvPicPr>
        <p:blipFill>
          <a:blip r:embed="rId15"/>
          <a:stretch>
            <a:fillRect/>
          </a:stretch>
        </p:blipFill>
        <p:spPr>
          <a:xfrm>
            <a:off x="9146827" y="2396457"/>
            <a:ext cx="1247568" cy="644858"/>
          </a:xfrm>
          <a:prstGeom prst="rect">
            <a:avLst/>
          </a:prstGeom>
          <a:ln w="12700">
            <a:miter lim="400000"/>
          </a:ln>
        </p:spPr>
      </p:pic>
      <p:pic>
        <p:nvPicPr>
          <p:cNvPr id="245" name="Bild" descr="Bild"/>
          <p:cNvPicPr>
            <a:picLocks noChangeAspect="1"/>
          </p:cNvPicPr>
          <p:nvPr/>
        </p:nvPicPr>
        <p:blipFill>
          <a:blip r:embed="rId11"/>
          <a:stretch>
            <a:fillRect/>
          </a:stretch>
        </p:blipFill>
        <p:spPr>
          <a:xfrm>
            <a:off x="1607644" y="3253655"/>
            <a:ext cx="1234490" cy="638098"/>
          </a:xfrm>
          <a:prstGeom prst="rect">
            <a:avLst/>
          </a:prstGeom>
          <a:ln w="12700">
            <a:miter lim="400000"/>
          </a:ln>
        </p:spPr>
      </p:pic>
      <p:pic>
        <p:nvPicPr>
          <p:cNvPr id="246" name="Bild" descr="Bild"/>
          <p:cNvPicPr>
            <a:picLocks noChangeAspect="1"/>
          </p:cNvPicPr>
          <p:nvPr/>
        </p:nvPicPr>
        <p:blipFill>
          <a:blip r:embed="rId16"/>
          <a:stretch>
            <a:fillRect/>
          </a:stretch>
        </p:blipFill>
        <p:spPr>
          <a:xfrm>
            <a:off x="7090439" y="1442736"/>
            <a:ext cx="638098" cy="638098"/>
          </a:xfrm>
          <a:prstGeom prst="rect">
            <a:avLst/>
          </a:prstGeom>
          <a:ln w="12700">
            <a:miter lim="400000"/>
          </a:ln>
        </p:spPr>
      </p:pic>
      <p:pic>
        <p:nvPicPr>
          <p:cNvPr id="247" name="Bild" descr="Bild"/>
          <p:cNvPicPr>
            <a:picLocks noChangeAspect="1"/>
          </p:cNvPicPr>
          <p:nvPr/>
        </p:nvPicPr>
        <p:blipFill>
          <a:blip r:embed="rId16"/>
          <a:stretch>
            <a:fillRect/>
          </a:stretch>
        </p:blipFill>
        <p:spPr>
          <a:xfrm>
            <a:off x="7090439" y="2399837"/>
            <a:ext cx="638098" cy="638098"/>
          </a:xfrm>
          <a:prstGeom prst="rect">
            <a:avLst/>
          </a:prstGeom>
          <a:ln w="12700">
            <a:miter lim="400000"/>
          </a:ln>
        </p:spPr>
      </p:pic>
      <p:pic>
        <p:nvPicPr>
          <p:cNvPr id="248" name="Bild" descr="Bild"/>
          <p:cNvPicPr>
            <a:picLocks noChangeAspect="1"/>
          </p:cNvPicPr>
          <p:nvPr/>
        </p:nvPicPr>
        <p:blipFill>
          <a:blip r:embed="rId16"/>
          <a:stretch>
            <a:fillRect/>
          </a:stretch>
        </p:blipFill>
        <p:spPr>
          <a:xfrm>
            <a:off x="7090439" y="3330280"/>
            <a:ext cx="638098" cy="638098"/>
          </a:xfrm>
          <a:prstGeom prst="rect">
            <a:avLst/>
          </a:prstGeom>
          <a:ln w="12700">
            <a:miter lim="400000"/>
          </a:ln>
        </p:spPr>
      </p:pic>
      <p:sp>
        <p:nvSpPr>
          <p:cNvPr id="249" name="Beim Aufstehen"/>
          <p:cNvSpPr txBox="1">
            <a:spLocks noGrp="1"/>
          </p:cNvSpPr>
          <p:nvPr>
            <p:ph type="title"/>
          </p:nvPr>
        </p:nvSpPr>
        <p:spPr>
          <a:xfrm>
            <a:off x="125936" y="-410"/>
            <a:ext cx="13540328" cy="1088282"/>
          </a:xfrm>
          <a:prstGeom prst="rect">
            <a:avLst/>
          </a:prstGeom>
        </p:spPr>
        <p:txBody>
          <a:bodyPr/>
          <a:lstStyle>
            <a:lvl1pPr algn="l">
              <a:defRPr sz="3200">
                <a:latin typeface="ABeZeh"/>
                <a:ea typeface="ABeZeh"/>
                <a:cs typeface="ABeZeh"/>
                <a:sym typeface="ABeZeh"/>
              </a:defRPr>
            </a:lvl1pPr>
          </a:lstStyle>
          <a:p>
            <a:r>
              <a:t>Beim Aufstehen</a:t>
            </a:r>
          </a:p>
        </p:txBody>
      </p:sp>
      <p:pic>
        <p:nvPicPr>
          <p:cNvPr id="250" name="Bild" descr="Bild"/>
          <p:cNvPicPr>
            <a:picLocks noChangeAspect="1"/>
          </p:cNvPicPr>
          <p:nvPr/>
        </p:nvPicPr>
        <p:blipFill>
          <a:blip r:embed="rId17"/>
          <a:stretch>
            <a:fillRect/>
          </a:stretch>
        </p:blipFill>
        <p:spPr>
          <a:xfrm>
            <a:off x="12685763" y="158315"/>
            <a:ext cx="962747" cy="803198"/>
          </a:xfrm>
          <a:prstGeom prst="rect">
            <a:avLst/>
          </a:prstGeom>
          <a:ln w="12700">
            <a:miter lim="400000"/>
          </a:ln>
        </p:spPr>
      </p:pic>
      <p:pic>
        <p:nvPicPr>
          <p:cNvPr id="251" name="Bild" descr="Bild"/>
          <p:cNvPicPr>
            <a:picLocks noChangeAspect="1"/>
          </p:cNvPicPr>
          <p:nvPr/>
        </p:nvPicPr>
        <p:blipFill>
          <a:blip r:embed="rId6"/>
          <a:stretch>
            <a:fillRect/>
          </a:stretch>
        </p:blipFill>
        <p:spPr>
          <a:xfrm>
            <a:off x="2930747" y="3248694"/>
            <a:ext cx="638098" cy="638098"/>
          </a:xfrm>
          <a:prstGeom prst="rect">
            <a:avLst/>
          </a:prstGeom>
          <a:ln w="12700">
            <a:miter lim="400000"/>
          </a:ln>
        </p:spPr>
      </p:pic>
      <p:pic>
        <p:nvPicPr>
          <p:cNvPr id="252" name="Bild" descr="Bild"/>
          <p:cNvPicPr>
            <a:picLocks noChangeAspect="1"/>
          </p:cNvPicPr>
          <p:nvPr/>
        </p:nvPicPr>
        <p:blipFill>
          <a:blip r:embed="rId18"/>
          <a:stretch>
            <a:fillRect/>
          </a:stretch>
        </p:blipFill>
        <p:spPr>
          <a:xfrm>
            <a:off x="7120486" y="4299199"/>
            <a:ext cx="1234489" cy="638098"/>
          </a:xfrm>
          <a:prstGeom prst="rect">
            <a:avLst/>
          </a:prstGeom>
          <a:ln w="12700">
            <a:miter lim="400000"/>
          </a:ln>
        </p:spPr>
      </p:pic>
      <p:pic>
        <p:nvPicPr>
          <p:cNvPr id="253" name="Bild" descr="Bild"/>
          <p:cNvPicPr>
            <a:picLocks noChangeAspect="1"/>
          </p:cNvPicPr>
          <p:nvPr/>
        </p:nvPicPr>
        <p:blipFill>
          <a:blip r:embed="rId19"/>
          <a:stretch>
            <a:fillRect/>
          </a:stretch>
        </p:blipFill>
        <p:spPr>
          <a:xfrm>
            <a:off x="8431083" y="4299199"/>
            <a:ext cx="1830881" cy="638098"/>
          </a:xfrm>
          <a:prstGeom prst="rect">
            <a:avLst/>
          </a:prstGeom>
          <a:ln w="12700">
            <a:miter lim="400000"/>
          </a:ln>
        </p:spPr>
      </p:pic>
      <p:pic>
        <p:nvPicPr>
          <p:cNvPr id="254" name="Bild" descr="Bild"/>
          <p:cNvPicPr>
            <a:picLocks noChangeAspect="1"/>
          </p:cNvPicPr>
          <p:nvPr/>
        </p:nvPicPr>
        <p:blipFill>
          <a:blip r:embed="rId16"/>
          <a:stretch>
            <a:fillRect/>
          </a:stretch>
        </p:blipFill>
        <p:spPr>
          <a:xfrm>
            <a:off x="7090439" y="5258644"/>
            <a:ext cx="638098" cy="638098"/>
          </a:xfrm>
          <a:prstGeom prst="rect">
            <a:avLst/>
          </a:prstGeom>
          <a:ln w="12700">
            <a:miter lim="400000"/>
          </a:ln>
        </p:spPr>
      </p:pic>
      <p:sp>
        <p:nvSpPr>
          <p:cNvPr id="255" name="Ich möchte noch kuscheln."/>
          <p:cNvSpPr txBox="1"/>
          <p:nvPr/>
        </p:nvSpPr>
        <p:spPr>
          <a:xfrm>
            <a:off x="7090439" y="493500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noch kuscheln.</a:t>
            </a:r>
          </a:p>
        </p:txBody>
      </p:sp>
      <p:pic>
        <p:nvPicPr>
          <p:cNvPr id="256" name="Bild" descr="Bild"/>
          <p:cNvPicPr>
            <a:picLocks noChangeAspect="1"/>
          </p:cNvPicPr>
          <p:nvPr/>
        </p:nvPicPr>
        <p:blipFill>
          <a:blip r:embed="rId20"/>
          <a:stretch>
            <a:fillRect/>
          </a:stretch>
        </p:blipFill>
        <p:spPr>
          <a:xfrm>
            <a:off x="7800437" y="5258644"/>
            <a:ext cx="1234490" cy="638098"/>
          </a:xfrm>
          <a:prstGeom prst="rect">
            <a:avLst/>
          </a:prstGeom>
          <a:ln w="12700">
            <a:miter lim="400000"/>
          </a:ln>
        </p:spPr>
      </p:pic>
      <p:pic>
        <p:nvPicPr>
          <p:cNvPr id="257" name="Bild" descr="Bild"/>
          <p:cNvPicPr>
            <a:picLocks noChangeAspect="1"/>
          </p:cNvPicPr>
          <p:nvPr/>
        </p:nvPicPr>
        <p:blipFill>
          <a:blip r:embed="rId21"/>
          <a:stretch>
            <a:fillRect/>
          </a:stretch>
        </p:blipFill>
        <p:spPr>
          <a:xfrm>
            <a:off x="9110498" y="5258644"/>
            <a:ext cx="1830881" cy="638098"/>
          </a:xfrm>
          <a:prstGeom prst="rect">
            <a:avLst/>
          </a:prstGeom>
          <a:ln w="12700">
            <a:miter lim="400000"/>
          </a:ln>
        </p:spPr>
      </p:pic>
      <p:sp>
        <p:nvSpPr>
          <p:cNvPr id="258" name="Was ist heute?"/>
          <p:cNvSpPr txBox="1"/>
          <p:nvPr/>
        </p:nvSpPr>
        <p:spPr>
          <a:xfrm>
            <a:off x="281182" y="57581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ist heute?</a:t>
            </a:r>
          </a:p>
        </p:txBody>
      </p:sp>
      <p:pic>
        <p:nvPicPr>
          <p:cNvPr id="259" name="Bild" descr="Bild"/>
          <p:cNvPicPr>
            <a:picLocks noChangeAspect="1"/>
          </p:cNvPicPr>
          <p:nvPr/>
        </p:nvPicPr>
        <p:blipFill>
          <a:blip r:embed="rId10"/>
          <a:stretch>
            <a:fillRect/>
          </a:stretch>
        </p:blipFill>
        <p:spPr>
          <a:xfrm>
            <a:off x="1623409" y="6059092"/>
            <a:ext cx="1234490" cy="638099"/>
          </a:xfrm>
          <a:prstGeom prst="rect">
            <a:avLst/>
          </a:prstGeom>
          <a:ln w="12700">
            <a:miter lim="400000"/>
          </a:ln>
        </p:spPr>
      </p:pic>
      <p:pic>
        <p:nvPicPr>
          <p:cNvPr id="260" name="Bild" descr="Bild"/>
          <p:cNvPicPr>
            <a:picLocks noChangeAspect="1"/>
          </p:cNvPicPr>
          <p:nvPr/>
        </p:nvPicPr>
        <p:blipFill>
          <a:blip r:embed="rId22"/>
          <a:stretch>
            <a:fillRect/>
          </a:stretch>
        </p:blipFill>
        <p:spPr>
          <a:xfrm>
            <a:off x="2943701" y="6065854"/>
            <a:ext cx="1830881" cy="638098"/>
          </a:xfrm>
          <a:prstGeom prst="rect">
            <a:avLst/>
          </a:prstGeom>
          <a:ln w="12700">
            <a:miter lim="400000"/>
          </a:ln>
        </p:spPr>
      </p:pic>
      <p:pic>
        <p:nvPicPr>
          <p:cNvPr id="261" name="Bild" descr="Bild"/>
          <p:cNvPicPr>
            <a:picLocks noChangeAspect="1"/>
          </p:cNvPicPr>
          <p:nvPr/>
        </p:nvPicPr>
        <p:blipFill>
          <a:blip r:embed="rId4"/>
          <a:stretch>
            <a:fillRect/>
          </a:stretch>
        </p:blipFill>
        <p:spPr>
          <a:xfrm>
            <a:off x="285232" y="6062543"/>
            <a:ext cx="1234490" cy="638098"/>
          </a:xfrm>
          <a:prstGeom prst="rect">
            <a:avLst/>
          </a:prstGeom>
          <a:ln w="12700">
            <a:miter lim="400000"/>
          </a:ln>
        </p:spPr>
      </p:pic>
      <p:pic>
        <p:nvPicPr>
          <p:cNvPr id="262" name="Bild" descr="Bild"/>
          <p:cNvPicPr>
            <a:picLocks noChangeAspect="1"/>
          </p:cNvPicPr>
          <p:nvPr/>
        </p:nvPicPr>
        <p:blipFill>
          <a:blip r:embed="rId23"/>
          <a:stretch>
            <a:fillRect/>
          </a:stretch>
        </p:blipFill>
        <p:spPr>
          <a:xfrm>
            <a:off x="1588036" y="5128131"/>
            <a:ext cx="1830881" cy="638098"/>
          </a:xfrm>
          <a:prstGeom prst="rect">
            <a:avLst/>
          </a:prstGeom>
          <a:ln w="12700">
            <a:miter lim="400000"/>
          </a:ln>
        </p:spPr>
      </p:pic>
      <p:pic>
        <p:nvPicPr>
          <p:cNvPr id="263" name="Bild" descr="Bild"/>
          <p:cNvPicPr>
            <a:picLocks noChangeAspect="1"/>
          </p:cNvPicPr>
          <p:nvPr/>
        </p:nvPicPr>
        <p:blipFill>
          <a:blip r:embed="rId24"/>
          <a:stretch>
            <a:fillRect/>
          </a:stretch>
        </p:blipFill>
        <p:spPr>
          <a:xfrm>
            <a:off x="3486686" y="5123017"/>
            <a:ext cx="638098" cy="638098"/>
          </a:xfrm>
          <a:prstGeom prst="rect">
            <a:avLst/>
          </a:prstGeom>
          <a:ln w="12700">
            <a:miter lim="400000"/>
          </a:ln>
        </p:spPr>
      </p:pic>
      <p:pic>
        <p:nvPicPr>
          <p:cNvPr id="264" name="Bild" descr="Bild"/>
          <p:cNvPicPr>
            <a:picLocks noChangeAspect="1"/>
          </p:cNvPicPr>
          <p:nvPr/>
        </p:nvPicPr>
        <p:blipFill>
          <a:blip r:embed="rId25"/>
          <a:stretch>
            <a:fillRect/>
          </a:stretch>
        </p:blipFill>
        <p:spPr>
          <a:xfrm>
            <a:off x="4202845" y="5128131"/>
            <a:ext cx="1234490" cy="638098"/>
          </a:xfrm>
          <a:prstGeom prst="rect">
            <a:avLst/>
          </a:prstGeom>
          <a:ln w="12700">
            <a:miter lim="400000"/>
          </a:ln>
        </p:spPr>
      </p:pic>
      <p:pic>
        <p:nvPicPr>
          <p:cNvPr id="265" name="IMG_3784.png" descr="IMG_3784.png"/>
          <p:cNvPicPr>
            <a:picLocks noChangeAspect="1"/>
          </p:cNvPicPr>
          <p:nvPr/>
        </p:nvPicPr>
        <p:blipFill>
          <a:blip r:embed="rId26"/>
          <a:stretch>
            <a:fillRect/>
          </a:stretch>
        </p:blipFill>
        <p:spPr>
          <a:xfrm>
            <a:off x="2112473" y="4149443"/>
            <a:ext cx="174033" cy="174033"/>
          </a:xfrm>
          <a:prstGeom prst="rect">
            <a:avLst/>
          </a:prstGeom>
          <a:ln w="12700">
            <a:miter lim="400000"/>
          </a:ln>
        </p:spPr>
      </p:pic>
      <p:pic>
        <p:nvPicPr>
          <p:cNvPr id="266" name="IMG_3784.png" descr="IMG_3784.png"/>
          <p:cNvPicPr>
            <a:picLocks noChangeAspect="1"/>
          </p:cNvPicPr>
          <p:nvPr/>
        </p:nvPicPr>
        <p:blipFill>
          <a:blip r:embed="rId26"/>
          <a:stretch>
            <a:fillRect/>
          </a:stretch>
        </p:blipFill>
        <p:spPr>
          <a:xfrm>
            <a:off x="2092908" y="5095512"/>
            <a:ext cx="174033" cy="174033"/>
          </a:xfrm>
          <a:prstGeom prst="rect">
            <a:avLst/>
          </a:prstGeom>
          <a:ln w="12700">
            <a:miter lim="400000"/>
          </a:ln>
        </p:spPr>
      </p:pic>
      <p:pic>
        <p:nvPicPr>
          <p:cNvPr id="267" name="IMG_3784.png" descr="IMG_3784.png"/>
          <p:cNvPicPr>
            <a:picLocks noChangeAspect="1"/>
          </p:cNvPicPr>
          <p:nvPr/>
        </p:nvPicPr>
        <p:blipFill>
          <a:blip r:embed="rId26"/>
          <a:stretch>
            <a:fillRect/>
          </a:stretch>
        </p:blipFill>
        <p:spPr>
          <a:xfrm>
            <a:off x="2112473" y="6055692"/>
            <a:ext cx="174033" cy="174033"/>
          </a:xfrm>
          <a:prstGeom prst="rect">
            <a:avLst/>
          </a:prstGeom>
          <a:ln w="12700">
            <a:miter lim="400000"/>
          </a:ln>
        </p:spPr>
      </p:pic>
      <p:pic>
        <p:nvPicPr>
          <p:cNvPr id="268" name="Bild" descr="Bild"/>
          <p:cNvPicPr>
            <a:picLocks noChangeAspect="1"/>
          </p:cNvPicPr>
          <p:nvPr/>
        </p:nvPicPr>
        <p:blipFill>
          <a:blip r:embed="rId27"/>
          <a:stretch>
            <a:fillRect/>
          </a:stretch>
        </p:blipFill>
        <p:spPr>
          <a:xfrm>
            <a:off x="285232" y="7028755"/>
            <a:ext cx="1234490" cy="638098"/>
          </a:xfrm>
          <a:prstGeom prst="rect">
            <a:avLst/>
          </a:prstGeom>
          <a:ln w="12700">
            <a:miter lim="400000"/>
          </a:ln>
        </p:spPr>
      </p:pic>
      <p:sp>
        <p:nvSpPr>
          <p:cNvPr id="269" name="Haben wir verschlafen?"/>
          <p:cNvSpPr txBox="1"/>
          <p:nvPr/>
        </p:nvSpPr>
        <p:spPr>
          <a:xfrm>
            <a:off x="281182" y="669919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Haben wir verschlafen?</a:t>
            </a:r>
          </a:p>
        </p:txBody>
      </p:sp>
      <p:pic>
        <p:nvPicPr>
          <p:cNvPr id="270" name="Bild" descr="Bild"/>
          <p:cNvPicPr>
            <a:picLocks noChangeAspect="1"/>
          </p:cNvPicPr>
          <p:nvPr/>
        </p:nvPicPr>
        <p:blipFill>
          <a:blip r:embed="rId6"/>
          <a:stretch>
            <a:fillRect/>
          </a:stretch>
        </p:blipFill>
        <p:spPr>
          <a:xfrm>
            <a:off x="1622647" y="7031518"/>
            <a:ext cx="638098" cy="638098"/>
          </a:xfrm>
          <a:prstGeom prst="rect">
            <a:avLst/>
          </a:prstGeom>
          <a:ln w="12700">
            <a:miter lim="400000"/>
          </a:ln>
        </p:spPr>
      </p:pic>
      <p:pic>
        <p:nvPicPr>
          <p:cNvPr id="271" name="Bild" descr="Bild"/>
          <p:cNvPicPr>
            <a:picLocks noChangeAspect="1"/>
          </p:cNvPicPr>
          <p:nvPr/>
        </p:nvPicPr>
        <p:blipFill>
          <a:blip r:embed="rId28"/>
          <a:stretch>
            <a:fillRect/>
          </a:stretch>
        </p:blipFill>
        <p:spPr>
          <a:xfrm>
            <a:off x="2360820" y="7039456"/>
            <a:ext cx="1820450" cy="634462"/>
          </a:xfrm>
          <a:prstGeom prst="rect">
            <a:avLst/>
          </a:prstGeom>
          <a:ln w="12700">
            <a:miter lim="400000"/>
          </a:ln>
        </p:spPr>
      </p:pic>
      <p:pic>
        <p:nvPicPr>
          <p:cNvPr id="272" name="Bild" descr="Bild"/>
          <p:cNvPicPr>
            <a:picLocks noChangeAspect="1"/>
          </p:cNvPicPr>
          <p:nvPr/>
        </p:nvPicPr>
        <p:blipFill>
          <a:blip r:embed="rId29"/>
          <a:stretch>
            <a:fillRect/>
          </a:stretch>
        </p:blipFill>
        <p:spPr>
          <a:xfrm>
            <a:off x="2967609" y="4195843"/>
            <a:ext cx="1231106" cy="636349"/>
          </a:xfrm>
          <a:prstGeom prst="rect">
            <a:avLst/>
          </a:prstGeom>
          <a:ln w="12700">
            <a:miter lim="400000"/>
          </a:ln>
        </p:spPr>
      </p:pic>
      <p:pic>
        <p:nvPicPr>
          <p:cNvPr id="273" name="Bild" descr="Bild"/>
          <p:cNvPicPr>
            <a:picLocks noChangeAspect="1"/>
          </p:cNvPicPr>
          <p:nvPr/>
        </p:nvPicPr>
        <p:blipFill>
          <a:blip r:embed="rId30"/>
          <a:stretch>
            <a:fillRect/>
          </a:stretch>
        </p:blipFill>
        <p:spPr>
          <a:xfrm>
            <a:off x="4284378" y="4194967"/>
            <a:ext cx="1830880" cy="638099"/>
          </a:xfrm>
          <a:prstGeom prst="rect">
            <a:avLst/>
          </a:prstGeom>
          <a:ln w="12700">
            <a:miter lim="400000"/>
          </a:ln>
        </p:spPr>
      </p:pic>
      <p:pic>
        <p:nvPicPr>
          <p:cNvPr id="274" name="Bild" descr="Bild"/>
          <p:cNvPicPr>
            <a:picLocks noChangeAspect="1"/>
          </p:cNvPicPr>
          <p:nvPr/>
        </p:nvPicPr>
        <p:blipFill>
          <a:blip r:embed="rId4"/>
          <a:stretch>
            <a:fillRect/>
          </a:stretch>
        </p:blipFill>
        <p:spPr>
          <a:xfrm>
            <a:off x="7823725" y="1442736"/>
            <a:ext cx="1234489" cy="638098"/>
          </a:xfrm>
          <a:prstGeom prst="rect">
            <a:avLst/>
          </a:prstGeom>
          <a:ln w="12700">
            <a:miter lim="400000"/>
          </a:ln>
        </p:spPr>
      </p:pic>
      <p:pic>
        <p:nvPicPr>
          <p:cNvPr id="275" name="Bild" descr="Bild"/>
          <p:cNvPicPr>
            <a:picLocks noChangeAspect="1"/>
          </p:cNvPicPr>
          <p:nvPr/>
        </p:nvPicPr>
        <p:blipFill>
          <a:blip r:embed="rId4"/>
          <a:stretch>
            <a:fillRect/>
          </a:stretch>
        </p:blipFill>
        <p:spPr>
          <a:xfrm>
            <a:off x="7823725" y="2399837"/>
            <a:ext cx="1234489" cy="638098"/>
          </a:xfrm>
          <a:prstGeom prst="rect">
            <a:avLst/>
          </a:prstGeom>
          <a:ln w="12700">
            <a:miter lim="400000"/>
          </a:ln>
        </p:spPr>
      </p:pic>
      <p:sp>
        <p:nvSpPr>
          <p:cNvPr id="276" name="Wie spät ist es?"/>
          <p:cNvSpPr txBox="1"/>
          <p:nvPr/>
        </p:nvSpPr>
        <p:spPr>
          <a:xfrm>
            <a:off x="300746" y="766134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spät ist es?</a:t>
            </a:r>
          </a:p>
        </p:txBody>
      </p:sp>
      <p:pic>
        <p:nvPicPr>
          <p:cNvPr id="277" name="Bild" descr="Bild"/>
          <p:cNvPicPr>
            <a:picLocks noChangeAspect="1"/>
          </p:cNvPicPr>
          <p:nvPr/>
        </p:nvPicPr>
        <p:blipFill>
          <a:blip r:embed="rId31"/>
          <a:stretch>
            <a:fillRect/>
          </a:stretch>
        </p:blipFill>
        <p:spPr>
          <a:xfrm>
            <a:off x="305336" y="7977388"/>
            <a:ext cx="1830881" cy="638098"/>
          </a:xfrm>
          <a:prstGeom prst="rect">
            <a:avLst/>
          </a:prstGeom>
          <a:ln w="12700">
            <a:miter lim="400000"/>
          </a:ln>
        </p:spPr>
      </p:pic>
      <p:pic>
        <p:nvPicPr>
          <p:cNvPr id="278" name="Bild" descr="Bild"/>
          <p:cNvPicPr>
            <a:picLocks noChangeAspect="1"/>
          </p:cNvPicPr>
          <p:nvPr/>
        </p:nvPicPr>
        <p:blipFill>
          <a:blip r:embed="rId32"/>
          <a:stretch>
            <a:fillRect/>
          </a:stretch>
        </p:blipFill>
        <p:spPr>
          <a:xfrm>
            <a:off x="285232" y="8934905"/>
            <a:ext cx="1234490" cy="638098"/>
          </a:xfrm>
          <a:prstGeom prst="rect">
            <a:avLst/>
          </a:prstGeom>
          <a:ln w="12700">
            <a:miter lim="400000"/>
          </a:ln>
        </p:spPr>
      </p:pic>
      <p:sp>
        <p:nvSpPr>
          <p:cNvPr id="279" name="Wie ist das Wetter?"/>
          <p:cNvSpPr txBox="1"/>
          <p:nvPr/>
        </p:nvSpPr>
        <p:spPr>
          <a:xfrm>
            <a:off x="281182" y="86153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ist das Wetter?</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 name="Rechteck"/>
          <p:cNvSpPr/>
          <p:nvPr/>
        </p:nvSpPr>
        <p:spPr>
          <a:xfrm>
            <a:off x="118238" y="1039439"/>
            <a:ext cx="6734008" cy="4253033"/>
          </a:xfrm>
          <a:prstGeom prst="rect">
            <a:avLst/>
          </a:prstGeom>
          <a:solidFill>
            <a:srgbClr val="D6D5D5">
              <a:alpha val="74674"/>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30" name="Rechteck"/>
          <p:cNvSpPr/>
          <p:nvPr/>
        </p:nvSpPr>
        <p:spPr>
          <a:xfrm>
            <a:off x="118238" y="5349733"/>
            <a:ext cx="6734008" cy="4253033"/>
          </a:xfrm>
          <a:prstGeom prst="rect">
            <a:avLst/>
          </a:prstGeom>
          <a:solidFill>
            <a:schemeClr val="accent4">
              <a:hueOff val="366961"/>
              <a:satOff val="4172"/>
              <a:lumOff val="11129"/>
              <a:alpha val="74674"/>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31" name="Zum Bearbeiten doppelklicken"/>
          <p:cNvSpPr txBox="1">
            <a:spLocks noGrp="1"/>
          </p:cNvSpPr>
          <p:nvPr>
            <p:ph type="title"/>
          </p:nvPr>
        </p:nvSpPr>
        <p:spPr>
          <a:xfrm>
            <a:off x="113577" y="20722"/>
            <a:ext cx="13565046" cy="1088282"/>
          </a:xfrm>
          <a:prstGeom prst="rect">
            <a:avLst/>
          </a:prstGeom>
        </p:spPr>
        <p:txBody>
          <a:bodyPr/>
          <a:lstStyle/>
          <a:p>
            <a:pPr algn="l">
              <a:defRPr sz="3200">
                <a:latin typeface="ABeZeh"/>
                <a:ea typeface="ABeZeh"/>
                <a:cs typeface="ABeZeh"/>
                <a:sym typeface="ABeZeh"/>
              </a:defRPr>
            </a:pPr>
            <a:endParaRPr/>
          </a:p>
        </p:txBody>
      </p:sp>
      <p:sp>
        <p:nvSpPr>
          <p:cNvPr id="2832" name="Rechteck"/>
          <p:cNvSpPr/>
          <p:nvPr/>
        </p:nvSpPr>
        <p:spPr>
          <a:xfrm>
            <a:off x="6946558" y="1039098"/>
            <a:ext cx="6734008"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33" name="Sich beschw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Sich beschweren</a:t>
            </a:r>
          </a:p>
        </p:txBody>
      </p:sp>
      <p:sp>
        <p:nvSpPr>
          <p:cNvPr id="2834" name="Auffordern"/>
          <p:cNvSpPr txBox="1"/>
          <p:nvPr/>
        </p:nvSpPr>
        <p:spPr>
          <a:xfrm>
            <a:off x="11774254" y="1115356"/>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sp>
        <p:nvSpPr>
          <p:cNvPr id="2835" name="Kommentieren"/>
          <p:cNvSpPr txBox="1"/>
          <p:nvPr/>
        </p:nvSpPr>
        <p:spPr>
          <a:xfrm>
            <a:off x="4955597" y="5439962"/>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hteck"/>
          <p:cNvSpPr/>
          <p:nvPr/>
        </p:nvSpPr>
        <p:spPr>
          <a:xfrm>
            <a:off x="102310" y="1026739"/>
            <a:ext cx="6749936" cy="8579621"/>
          </a:xfrm>
          <a:prstGeom prst="rect">
            <a:avLst/>
          </a:prstGeom>
          <a:solidFill>
            <a:schemeClr val="accent4">
              <a:hueOff val="366961"/>
              <a:satOff val="4172"/>
              <a:lumOff val="11129"/>
              <a:alpha val="7475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2" name="Rechteck"/>
          <p:cNvSpPr/>
          <p:nvPr/>
        </p:nvSpPr>
        <p:spPr>
          <a:xfrm>
            <a:off x="6934200" y="1039439"/>
            <a:ext cx="6749935"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3" name="(total) schmutzig"/>
          <p:cNvSpPr txBox="1"/>
          <p:nvPr/>
        </p:nvSpPr>
        <p:spPr>
          <a:xfrm>
            <a:off x="246858" y="108393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(total) schmutzig</a:t>
            </a:r>
          </a:p>
        </p:txBody>
      </p:sp>
      <p:sp>
        <p:nvSpPr>
          <p:cNvPr id="284" name="Füße stinken"/>
          <p:cNvSpPr txBox="1"/>
          <p:nvPr/>
        </p:nvSpPr>
        <p:spPr>
          <a:xfrm>
            <a:off x="230941" y="203863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Füße stinken</a:t>
            </a:r>
          </a:p>
        </p:txBody>
      </p:sp>
      <p:sp>
        <p:nvSpPr>
          <p:cNvPr id="285" name="Wasser kalt/warm/heiß"/>
          <p:cNvSpPr txBox="1"/>
          <p:nvPr/>
        </p:nvSpPr>
        <p:spPr>
          <a:xfrm>
            <a:off x="246858" y="29933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Wasser kalt/warm/heiß</a:t>
            </a:r>
          </a:p>
        </p:txBody>
      </p:sp>
      <p:sp>
        <p:nvSpPr>
          <p:cNvPr id="286" name="viel Schaum"/>
          <p:cNvSpPr txBox="1"/>
          <p:nvPr/>
        </p:nvSpPr>
        <p:spPr>
          <a:xfrm>
            <a:off x="239042" y="391806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viel Schaum</a:t>
            </a:r>
          </a:p>
        </p:txBody>
      </p:sp>
      <p:sp>
        <p:nvSpPr>
          <p:cNvPr id="287" name="Augen brennen."/>
          <p:cNvSpPr txBox="1"/>
          <p:nvPr/>
        </p:nvSpPr>
        <p:spPr>
          <a:xfrm>
            <a:off x="254960" y="487275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Augen brennen.</a:t>
            </a:r>
          </a:p>
        </p:txBody>
      </p:sp>
      <p:sp>
        <p:nvSpPr>
          <p:cNvPr id="288" name="Oh nein!"/>
          <p:cNvSpPr txBox="1"/>
          <p:nvPr/>
        </p:nvSpPr>
        <p:spPr>
          <a:xfrm>
            <a:off x="243093" y="5767554"/>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sp>
        <p:nvSpPr>
          <p:cNvPr id="289" name="Alles nass."/>
          <p:cNvSpPr txBox="1"/>
          <p:nvPr/>
        </p:nvSpPr>
        <p:spPr>
          <a:xfrm>
            <a:off x="259011" y="670954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Alles nass.</a:t>
            </a:r>
          </a:p>
        </p:txBody>
      </p:sp>
      <p:sp>
        <p:nvSpPr>
          <p:cNvPr id="290" name="wieder sauber/trocken"/>
          <p:cNvSpPr txBox="1"/>
          <p:nvPr/>
        </p:nvSpPr>
        <p:spPr>
          <a:xfrm>
            <a:off x="251195" y="764699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wieder sauber/trocken</a:t>
            </a:r>
          </a:p>
        </p:txBody>
      </p:sp>
      <p:sp>
        <p:nvSpPr>
          <p:cNvPr id="291" name="nicht spritzen"/>
          <p:cNvSpPr txBox="1"/>
          <p:nvPr/>
        </p:nvSpPr>
        <p:spPr>
          <a:xfrm>
            <a:off x="267113" y="860168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nicht spritzen</a:t>
            </a:r>
          </a:p>
        </p:txBody>
      </p:sp>
      <p:sp>
        <p:nvSpPr>
          <p:cNvPr id="292" name="Wasser an/aus."/>
          <p:cNvSpPr txBox="1"/>
          <p:nvPr/>
        </p:nvSpPr>
        <p:spPr>
          <a:xfrm>
            <a:off x="7092924" y="106500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Wasser an/aus.</a:t>
            </a:r>
          </a:p>
        </p:txBody>
      </p:sp>
      <p:sp>
        <p:nvSpPr>
          <p:cNvPr id="293" name="Rein steigen."/>
          <p:cNvSpPr txBox="1"/>
          <p:nvPr/>
        </p:nvSpPr>
        <p:spPr>
          <a:xfrm>
            <a:off x="7077006" y="2032393"/>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Rein steigen.</a:t>
            </a:r>
          </a:p>
        </p:txBody>
      </p:sp>
      <p:sp>
        <p:nvSpPr>
          <p:cNvPr id="294" name="Shampoo nehmen."/>
          <p:cNvSpPr txBox="1"/>
          <p:nvPr/>
        </p:nvSpPr>
        <p:spPr>
          <a:xfrm>
            <a:off x="7092924" y="298708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Shampoo nehmen.</a:t>
            </a:r>
          </a:p>
        </p:txBody>
      </p:sp>
      <p:sp>
        <p:nvSpPr>
          <p:cNvPr id="295" name="Hände waschen."/>
          <p:cNvSpPr txBox="1"/>
          <p:nvPr/>
        </p:nvSpPr>
        <p:spPr>
          <a:xfrm>
            <a:off x="7085108" y="391183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Hände waschen.</a:t>
            </a:r>
          </a:p>
        </p:txBody>
      </p:sp>
      <p:sp>
        <p:nvSpPr>
          <p:cNvPr id="296" name="Füße waschen."/>
          <p:cNvSpPr txBox="1"/>
          <p:nvPr/>
        </p:nvSpPr>
        <p:spPr>
          <a:xfrm>
            <a:off x="7101026" y="486652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Füße waschen.</a:t>
            </a:r>
          </a:p>
        </p:txBody>
      </p:sp>
      <p:sp>
        <p:nvSpPr>
          <p:cNvPr id="297" name="Hilf mir."/>
          <p:cNvSpPr txBox="1"/>
          <p:nvPr/>
        </p:nvSpPr>
        <p:spPr>
          <a:xfrm>
            <a:off x="7089159" y="57740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a:t>
            </a:r>
          </a:p>
        </p:txBody>
      </p:sp>
      <p:sp>
        <p:nvSpPr>
          <p:cNvPr id="298" name="Mach selber."/>
          <p:cNvSpPr txBox="1"/>
          <p:nvPr/>
        </p:nvSpPr>
        <p:spPr>
          <a:xfrm>
            <a:off x="7105077" y="67287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Mach selber.</a:t>
            </a:r>
          </a:p>
        </p:txBody>
      </p:sp>
      <p:sp>
        <p:nvSpPr>
          <p:cNvPr id="299" name="Raus kommen!"/>
          <p:cNvSpPr txBox="1"/>
          <p:nvPr/>
        </p:nvSpPr>
        <p:spPr>
          <a:xfrm>
            <a:off x="7097261" y="76534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Raus kommen!</a:t>
            </a:r>
          </a:p>
        </p:txBody>
      </p:sp>
      <p:sp>
        <p:nvSpPr>
          <p:cNvPr id="300" name="Abtrocknen."/>
          <p:cNvSpPr txBox="1"/>
          <p:nvPr/>
        </p:nvSpPr>
        <p:spPr>
          <a:xfrm>
            <a:off x="7113178" y="8595447"/>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Abtrocknen.</a:t>
            </a:r>
          </a:p>
        </p:txBody>
      </p:sp>
      <p:sp>
        <p:nvSpPr>
          <p:cNvPr id="301"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302" name="Auffordern"/>
          <p:cNvSpPr txBox="1"/>
          <p:nvPr/>
        </p:nvSpPr>
        <p:spPr>
          <a:xfrm>
            <a:off x="11798972"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303" name="Bild" descr="Bild"/>
          <p:cNvPicPr>
            <a:picLocks noChangeAspect="1"/>
          </p:cNvPicPr>
          <p:nvPr/>
        </p:nvPicPr>
        <p:blipFill>
          <a:blip r:embed="rId2"/>
          <a:stretch>
            <a:fillRect/>
          </a:stretch>
        </p:blipFill>
        <p:spPr>
          <a:xfrm>
            <a:off x="1595196" y="1397348"/>
            <a:ext cx="1830881" cy="638098"/>
          </a:xfrm>
          <a:prstGeom prst="rect">
            <a:avLst/>
          </a:prstGeom>
          <a:ln w="12700">
            <a:miter lim="400000"/>
          </a:ln>
        </p:spPr>
      </p:pic>
      <p:pic>
        <p:nvPicPr>
          <p:cNvPr id="304" name="Bild" descr="Bild"/>
          <p:cNvPicPr>
            <a:picLocks noChangeAspect="1"/>
          </p:cNvPicPr>
          <p:nvPr/>
        </p:nvPicPr>
        <p:blipFill>
          <a:blip r:embed="rId3"/>
          <a:stretch>
            <a:fillRect/>
          </a:stretch>
        </p:blipFill>
        <p:spPr>
          <a:xfrm>
            <a:off x="227796" y="2333624"/>
            <a:ext cx="1830881" cy="638098"/>
          </a:xfrm>
          <a:prstGeom prst="rect">
            <a:avLst/>
          </a:prstGeom>
          <a:ln w="12700">
            <a:miter lim="400000"/>
          </a:ln>
        </p:spPr>
      </p:pic>
      <p:pic>
        <p:nvPicPr>
          <p:cNvPr id="305" name="Bild" descr="Bild"/>
          <p:cNvPicPr>
            <a:picLocks noChangeAspect="1"/>
          </p:cNvPicPr>
          <p:nvPr/>
        </p:nvPicPr>
        <p:blipFill>
          <a:blip r:embed="rId4"/>
          <a:stretch>
            <a:fillRect/>
          </a:stretch>
        </p:blipFill>
        <p:spPr>
          <a:xfrm>
            <a:off x="2006237" y="2333624"/>
            <a:ext cx="638098" cy="638098"/>
          </a:xfrm>
          <a:prstGeom prst="rect">
            <a:avLst/>
          </a:prstGeom>
          <a:ln w="12700">
            <a:miter lim="400000"/>
          </a:ln>
        </p:spPr>
      </p:pic>
      <p:pic>
        <p:nvPicPr>
          <p:cNvPr id="306" name="Bild" descr="Bild"/>
          <p:cNvPicPr>
            <a:picLocks noChangeAspect="1"/>
          </p:cNvPicPr>
          <p:nvPr/>
        </p:nvPicPr>
        <p:blipFill>
          <a:blip r:embed="rId5"/>
          <a:stretch>
            <a:fillRect/>
          </a:stretch>
        </p:blipFill>
        <p:spPr>
          <a:xfrm>
            <a:off x="2753726" y="2333624"/>
            <a:ext cx="3023664" cy="638098"/>
          </a:xfrm>
          <a:prstGeom prst="rect">
            <a:avLst/>
          </a:prstGeom>
          <a:ln w="12700">
            <a:miter lim="400000"/>
          </a:ln>
        </p:spPr>
      </p:pic>
      <p:pic>
        <p:nvPicPr>
          <p:cNvPr id="307" name="Bild" descr="Bild"/>
          <p:cNvPicPr>
            <a:picLocks noChangeAspect="1"/>
          </p:cNvPicPr>
          <p:nvPr/>
        </p:nvPicPr>
        <p:blipFill>
          <a:blip r:embed="rId6"/>
          <a:stretch>
            <a:fillRect/>
          </a:stretch>
        </p:blipFill>
        <p:spPr>
          <a:xfrm>
            <a:off x="225800" y="3295096"/>
            <a:ext cx="1834874" cy="639490"/>
          </a:xfrm>
          <a:prstGeom prst="rect">
            <a:avLst/>
          </a:prstGeom>
          <a:ln w="12700">
            <a:miter lim="400000"/>
          </a:ln>
        </p:spPr>
      </p:pic>
      <p:pic>
        <p:nvPicPr>
          <p:cNvPr id="308" name="Bild" descr="Bild"/>
          <p:cNvPicPr>
            <a:picLocks noChangeAspect="1"/>
          </p:cNvPicPr>
          <p:nvPr/>
        </p:nvPicPr>
        <p:blipFill>
          <a:blip r:embed="rId7"/>
          <a:stretch>
            <a:fillRect/>
          </a:stretch>
        </p:blipFill>
        <p:spPr>
          <a:xfrm>
            <a:off x="2161466" y="3290604"/>
            <a:ext cx="1238193" cy="640012"/>
          </a:xfrm>
          <a:prstGeom prst="rect">
            <a:avLst/>
          </a:prstGeom>
          <a:ln w="12700">
            <a:miter lim="400000"/>
          </a:ln>
        </p:spPr>
      </p:pic>
      <p:pic>
        <p:nvPicPr>
          <p:cNvPr id="309" name="Bild" descr="Bild"/>
          <p:cNvPicPr>
            <a:picLocks noChangeAspect="1"/>
          </p:cNvPicPr>
          <p:nvPr/>
        </p:nvPicPr>
        <p:blipFill>
          <a:blip r:embed="rId8"/>
          <a:stretch>
            <a:fillRect/>
          </a:stretch>
        </p:blipFill>
        <p:spPr>
          <a:xfrm>
            <a:off x="3500451" y="3290604"/>
            <a:ext cx="1238192" cy="640012"/>
          </a:xfrm>
          <a:prstGeom prst="rect">
            <a:avLst/>
          </a:prstGeom>
          <a:ln w="12700">
            <a:miter lim="400000"/>
          </a:ln>
        </p:spPr>
      </p:pic>
      <p:pic>
        <p:nvPicPr>
          <p:cNvPr id="310" name="Bild" descr="Bild"/>
          <p:cNvPicPr>
            <a:picLocks noChangeAspect="1"/>
          </p:cNvPicPr>
          <p:nvPr/>
        </p:nvPicPr>
        <p:blipFill>
          <a:blip r:embed="rId9"/>
          <a:stretch>
            <a:fillRect/>
          </a:stretch>
        </p:blipFill>
        <p:spPr>
          <a:xfrm>
            <a:off x="4839436" y="3290604"/>
            <a:ext cx="1238192" cy="640012"/>
          </a:xfrm>
          <a:prstGeom prst="rect">
            <a:avLst/>
          </a:prstGeom>
          <a:ln w="12700">
            <a:miter lim="400000"/>
          </a:ln>
        </p:spPr>
      </p:pic>
      <p:pic>
        <p:nvPicPr>
          <p:cNvPr id="311" name="Bild" descr="Bild"/>
          <p:cNvPicPr>
            <a:picLocks noChangeAspect="1"/>
          </p:cNvPicPr>
          <p:nvPr/>
        </p:nvPicPr>
        <p:blipFill>
          <a:blip r:embed="rId10"/>
          <a:stretch>
            <a:fillRect/>
          </a:stretch>
        </p:blipFill>
        <p:spPr>
          <a:xfrm>
            <a:off x="249058" y="4242823"/>
            <a:ext cx="1238192" cy="640012"/>
          </a:xfrm>
          <a:prstGeom prst="rect">
            <a:avLst/>
          </a:prstGeom>
          <a:ln w="12700">
            <a:miter lim="400000"/>
          </a:ln>
        </p:spPr>
      </p:pic>
      <p:pic>
        <p:nvPicPr>
          <p:cNvPr id="312" name="Bild" descr="Bild"/>
          <p:cNvPicPr>
            <a:picLocks noChangeAspect="1"/>
          </p:cNvPicPr>
          <p:nvPr/>
        </p:nvPicPr>
        <p:blipFill>
          <a:blip r:embed="rId11"/>
          <a:stretch>
            <a:fillRect/>
          </a:stretch>
        </p:blipFill>
        <p:spPr>
          <a:xfrm>
            <a:off x="1546760" y="4245297"/>
            <a:ext cx="1238192" cy="640012"/>
          </a:xfrm>
          <a:prstGeom prst="rect">
            <a:avLst/>
          </a:prstGeom>
          <a:ln w="12700">
            <a:miter lim="400000"/>
          </a:ln>
        </p:spPr>
      </p:pic>
      <p:pic>
        <p:nvPicPr>
          <p:cNvPr id="313" name="Bild" descr="Bild"/>
          <p:cNvPicPr>
            <a:picLocks noChangeAspect="1"/>
          </p:cNvPicPr>
          <p:nvPr/>
        </p:nvPicPr>
        <p:blipFill>
          <a:blip r:embed="rId12"/>
          <a:stretch>
            <a:fillRect/>
          </a:stretch>
        </p:blipFill>
        <p:spPr>
          <a:xfrm>
            <a:off x="253823" y="5165250"/>
            <a:ext cx="1836373" cy="640013"/>
          </a:xfrm>
          <a:prstGeom prst="rect">
            <a:avLst/>
          </a:prstGeom>
          <a:ln w="12700">
            <a:miter lim="400000"/>
          </a:ln>
        </p:spPr>
      </p:pic>
      <p:pic>
        <p:nvPicPr>
          <p:cNvPr id="314" name="Bild" descr="Bild"/>
          <p:cNvPicPr>
            <a:picLocks noChangeAspect="1"/>
          </p:cNvPicPr>
          <p:nvPr/>
        </p:nvPicPr>
        <p:blipFill>
          <a:blip r:embed="rId13"/>
          <a:stretch>
            <a:fillRect/>
          </a:stretch>
        </p:blipFill>
        <p:spPr>
          <a:xfrm>
            <a:off x="2041977" y="5166207"/>
            <a:ext cx="638098" cy="638099"/>
          </a:xfrm>
          <a:prstGeom prst="rect">
            <a:avLst/>
          </a:prstGeom>
          <a:ln w="12700">
            <a:miter lim="400000"/>
          </a:ln>
        </p:spPr>
      </p:pic>
      <p:pic>
        <p:nvPicPr>
          <p:cNvPr id="315" name="Bild" descr="Bild"/>
          <p:cNvPicPr>
            <a:picLocks noChangeAspect="1"/>
          </p:cNvPicPr>
          <p:nvPr/>
        </p:nvPicPr>
        <p:blipFill>
          <a:blip r:embed="rId14"/>
          <a:stretch>
            <a:fillRect/>
          </a:stretch>
        </p:blipFill>
        <p:spPr>
          <a:xfrm>
            <a:off x="233012" y="6070517"/>
            <a:ext cx="1820449" cy="634462"/>
          </a:xfrm>
          <a:prstGeom prst="rect">
            <a:avLst/>
          </a:prstGeom>
          <a:ln w="12700">
            <a:miter lim="400000"/>
          </a:ln>
        </p:spPr>
      </p:pic>
      <p:pic>
        <p:nvPicPr>
          <p:cNvPr id="316" name="Bild" descr="Bild"/>
          <p:cNvPicPr>
            <a:picLocks noChangeAspect="1"/>
          </p:cNvPicPr>
          <p:nvPr/>
        </p:nvPicPr>
        <p:blipFill>
          <a:blip r:embed="rId15"/>
          <a:stretch>
            <a:fillRect/>
          </a:stretch>
        </p:blipFill>
        <p:spPr>
          <a:xfrm>
            <a:off x="2163318" y="7024434"/>
            <a:ext cx="1234489" cy="638098"/>
          </a:xfrm>
          <a:prstGeom prst="rect">
            <a:avLst/>
          </a:prstGeom>
          <a:ln w="12700">
            <a:miter lim="400000"/>
          </a:ln>
        </p:spPr>
      </p:pic>
      <p:pic>
        <p:nvPicPr>
          <p:cNvPr id="317" name="Bild" descr="Bild"/>
          <p:cNvPicPr>
            <a:picLocks noChangeAspect="1"/>
          </p:cNvPicPr>
          <p:nvPr/>
        </p:nvPicPr>
        <p:blipFill>
          <a:blip r:embed="rId16"/>
          <a:stretch>
            <a:fillRect/>
          </a:stretch>
        </p:blipFill>
        <p:spPr>
          <a:xfrm>
            <a:off x="1592450" y="7976624"/>
            <a:ext cx="1836373" cy="640012"/>
          </a:xfrm>
          <a:prstGeom prst="rect">
            <a:avLst/>
          </a:prstGeom>
          <a:ln w="12700">
            <a:miter lim="400000"/>
          </a:ln>
        </p:spPr>
      </p:pic>
      <p:pic>
        <p:nvPicPr>
          <p:cNvPr id="318" name="Bild" descr="Bild"/>
          <p:cNvPicPr>
            <a:picLocks noChangeAspect="1"/>
          </p:cNvPicPr>
          <p:nvPr/>
        </p:nvPicPr>
        <p:blipFill>
          <a:blip r:embed="rId17"/>
          <a:stretch>
            <a:fillRect/>
          </a:stretch>
        </p:blipFill>
        <p:spPr>
          <a:xfrm>
            <a:off x="238276" y="8915511"/>
            <a:ext cx="640012" cy="640012"/>
          </a:xfrm>
          <a:prstGeom prst="rect">
            <a:avLst/>
          </a:prstGeom>
          <a:ln w="12700">
            <a:miter lim="400000"/>
          </a:ln>
        </p:spPr>
      </p:pic>
      <p:pic>
        <p:nvPicPr>
          <p:cNvPr id="319" name="Bild" descr="Bild"/>
          <p:cNvPicPr>
            <a:picLocks noChangeAspect="1"/>
          </p:cNvPicPr>
          <p:nvPr/>
        </p:nvPicPr>
        <p:blipFill>
          <a:blip r:embed="rId6"/>
          <a:stretch>
            <a:fillRect/>
          </a:stretch>
        </p:blipFill>
        <p:spPr>
          <a:xfrm>
            <a:off x="7092924" y="1392905"/>
            <a:ext cx="1834874" cy="639489"/>
          </a:xfrm>
          <a:prstGeom prst="rect">
            <a:avLst/>
          </a:prstGeom>
          <a:ln w="12700">
            <a:miter lim="400000"/>
          </a:ln>
        </p:spPr>
      </p:pic>
      <p:pic>
        <p:nvPicPr>
          <p:cNvPr id="320" name="Bild" descr="Bild"/>
          <p:cNvPicPr>
            <a:picLocks noChangeAspect="1"/>
          </p:cNvPicPr>
          <p:nvPr/>
        </p:nvPicPr>
        <p:blipFill>
          <a:blip r:embed="rId18"/>
          <a:stretch>
            <a:fillRect/>
          </a:stretch>
        </p:blipFill>
        <p:spPr>
          <a:xfrm>
            <a:off x="9016515" y="1394296"/>
            <a:ext cx="1234490" cy="638098"/>
          </a:xfrm>
          <a:prstGeom prst="rect">
            <a:avLst/>
          </a:prstGeom>
          <a:ln w="12700">
            <a:miter lim="400000"/>
          </a:ln>
        </p:spPr>
      </p:pic>
      <p:pic>
        <p:nvPicPr>
          <p:cNvPr id="321" name="Bild" descr="Bild"/>
          <p:cNvPicPr>
            <a:picLocks noChangeAspect="1"/>
          </p:cNvPicPr>
          <p:nvPr/>
        </p:nvPicPr>
        <p:blipFill>
          <a:blip r:embed="rId19"/>
          <a:stretch>
            <a:fillRect/>
          </a:stretch>
        </p:blipFill>
        <p:spPr>
          <a:xfrm>
            <a:off x="10339723" y="1394296"/>
            <a:ext cx="1234489" cy="638098"/>
          </a:xfrm>
          <a:prstGeom prst="rect">
            <a:avLst/>
          </a:prstGeom>
          <a:ln w="12700">
            <a:miter lim="400000"/>
          </a:ln>
        </p:spPr>
      </p:pic>
      <p:pic>
        <p:nvPicPr>
          <p:cNvPr id="322" name="Bild" descr="Bild"/>
          <p:cNvPicPr>
            <a:picLocks noChangeAspect="1"/>
          </p:cNvPicPr>
          <p:nvPr/>
        </p:nvPicPr>
        <p:blipFill>
          <a:blip r:embed="rId20"/>
          <a:stretch>
            <a:fillRect/>
          </a:stretch>
        </p:blipFill>
        <p:spPr>
          <a:xfrm>
            <a:off x="7092174" y="2362255"/>
            <a:ext cx="1836374" cy="640013"/>
          </a:xfrm>
          <a:prstGeom prst="rect">
            <a:avLst/>
          </a:prstGeom>
          <a:ln w="12700">
            <a:miter lim="400000"/>
          </a:ln>
        </p:spPr>
      </p:pic>
      <p:pic>
        <p:nvPicPr>
          <p:cNvPr id="323" name="Bild" descr="Bild"/>
          <p:cNvPicPr>
            <a:picLocks noChangeAspect="1"/>
          </p:cNvPicPr>
          <p:nvPr/>
        </p:nvPicPr>
        <p:blipFill>
          <a:blip r:embed="rId21"/>
          <a:stretch>
            <a:fillRect/>
          </a:stretch>
        </p:blipFill>
        <p:spPr>
          <a:xfrm>
            <a:off x="7092924" y="3307981"/>
            <a:ext cx="1836373" cy="640012"/>
          </a:xfrm>
          <a:prstGeom prst="rect">
            <a:avLst/>
          </a:prstGeom>
          <a:ln w="12700">
            <a:miter lim="400000"/>
          </a:ln>
        </p:spPr>
      </p:pic>
      <p:pic>
        <p:nvPicPr>
          <p:cNvPr id="324" name="Bild" descr="Bild"/>
          <p:cNvPicPr>
            <a:picLocks noChangeAspect="1"/>
          </p:cNvPicPr>
          <p:nvPr/>
        </p:nvPicPr>
        <p:blipFill>
          <a:blip r:embed="rId22"/>
          <a:stretch>
            <a:fillRect/>
          </a:stretch>
        </p:blipFill>
        <p:spPr>
          <a:xfrm>
            <a:off x="8864797" y="4216168"/>
            <a:ext cx="638098" cy="638098"/>
          </a:xfrm>
          <a:prstGeom prst="rect">
            <a:avLst/>
          </a:prstGeom>
          <a:ln w="12700">
            <a:miter lim="400000"/>
          </a:ln>
        </p:spPr>
      </p:pic>
      <p:pic>
        <p:nvPicPr>
          <p:cNvPr id="325" name="Bild" descr="Bild"/>
          <p:cNvPicPr>
            <a:picLocks noChangeAspect="1"/>
          </p:cNvPicPr>
          <p:nvPr/>
        </p:nvPicPr>
        <p:blipFill>
          <a:blip r:embed="rId4"/>
          <a:stretch>
            <a:fillRect/>
          </a:stretch>
        </p:blipFill>
        <p:spPr>
          <a:xfrm>
            <a:off x="8864797" y="5158190"/>
            <a:ext cx="638098" cy="638098"/>
          </a:xfrm>
          <a:prstGeom prst="rect">
            <a:avLst/>
          </a:prstGeom>
          <a:ln w="12700">
            <a:miter lim="400000"/>
          </a:ln>
        </p:spPr>
      </p:pic>
      <p:pic>
        <p:nvPicPr>
          <p:cNvPr id="326" name="Bild" descr="Bild"/>
          <p:cNvPicPr>
            <a:picLocks noChangeAspect="1"/>
          </p:cNvPicPr>
          <p:nvPr/>
        </p:nvPicPr>
        <p:blipFill>
          <a:blip r:embed="rId23"/>
          <a:stretch>
            <a:fillRect/>
          </a:stretch>
        </p:blipFill>
        <p:spPr>
          <a:xfrm>
            <a:off x="7096708" y="6097797"/>
            <a:ext cx="1827305" cy="636852"/>
          </a:xfrm>
          <a:prstGeom prst="rect">
            <a:avLst/>
          </a:prstGeom>
          <a:ln w="12700">
            <a:miter lim="400000"/>
          </a:ln>
        </p:spPr>
      </p:pic>
      <p:pic>
        <p:nvPicPr>
          <p:cNvPr id="327" name="Bild" descr="Bild"/>
          <p:cNvPicPr>
            <a:picLocks noChangeAspect="1"/>
          </p:cNvPicPr>
          <p:nvPr/>
        </p:nvPicPr>
        <p:blipFill>
          <a:blip r:embed="rId24"/>
          <a:stretch>
            <a:fillRect/>
          </a:stretch>
        </p:blipFill>
        <p:spPr>
          <a:xfrm>
            <a:off x="8864797" y="6097599"/>
            <a:ext cx="638098" cy="638099"/>
          </a:xfrm>
          <a:prstGeom prst="rect">
            <a:avLst/>
          </a:prstGeom>
          <a:ln w="12700">
            <a:miter lim="400000"/>
          </a:ln>
        </p:spPr>
      </p:pic>
      <p:pic>
        <p:nvPicPr>
          <p:cNvPr id="328" name="Bild" descr="Bild"/>
          <p:cNvPicPr>
            <a:picLocks noChangeAspect="1"/>
          </p:cNvPicPr>
          <p:nvPr/>
        </p:nvPicPr>
        <p:blipFill>
          <a:blip r:embed="rId25"/>
          <a:stretch>
            <a:fillRect/>
          </a:stretch>
        </p:blipFill>
        <p:spPr>
          <a:xfrm>
            <a:off x="9609429" y="6100399"/>
            <a:ext cx="1234490" cy="638098"/>
          </a:xfrm>
          <a:prstGeom prst="rect">
            <a:avLst/>
          </a:prstGeom>
          <a:ln w="12700">
            <a:miter lim="400000"/>
          </a:ln>
        </p:spPr>
      </p:pic>
      <p:pic>
        <p:nvPicPr>
          <p:cNvPr id="329" name="Bild" descr="Bild"/>
          <p:cNvPicPr>
            <a:picLocks noChangeAspect="1"/>
          </p:cNvPicPr>
          <p:nvPr/>
        </p:nvPicPr>
        <p:blipFill>
          <a:blip r:embed="rId26"/>
          <a:stretch>
            <a:fillRect/>
          </a:stretch>
        </p:blipFill>
        <p:spPr>
          <a:xfrm>
            <a:off x="7105077" y="7037134"/>
            <a:ext cx="1234489" cy="638098"/>
          </a:xfrm>
          <a:prstGeom prst="rect">
            <a:avLst/>
          </a:prstGeom>
          <a:ln w="12700">
            <a:miter lim="400000"/>
          </a:ln>
        </p:spPr>
      </p:pic>
      <p:pic>
        <p:nvPicPr>
          <p:cNvPr id="330" name="Bild" descr="Bild"/>
          <p:cNvPicPr>
            <a:picLocks noChangeAspect="1"/>
          </p:cNvPicPr>
          <p:nvPr/>
        </p:nvPicPr>
        <p:blipFill>
          <a:blip r:embed="rId27"/>
          <a:stretch>
            <a:fillRect/>
          </a:stretch>
        </p:blipFill>
        <p:spPr>
          <a:xfrm>
            <a:off x="8279474" y="7033049"/>
            <a:ext cx="638098" cy="638098"/>
          </a:xfrm>
          <a:prstGeom prst="rect">
            <a:avLst/>
          </a:prstGeom>
          <a:ln w="12700">
            <a:miter lim="400000"/>
          </a:ln>
        </p:spPr>
      </p:pic>
      <p:pic>
        <p:nvPicPr>
          <p:cNvPr id="331" name="Bild" descr="Bild"/>
          <p:cNvPicPr>
            <a:picLocks noChangeAspect="1"/>
          </p:cNvPicPr>
          <p:nvPr/>
        </p:nvPicPr>
        <p:blipFill>
          <a:blip r:embed="rId28"/>
          <a:stretch>
            <a:fillRect/>
          </a:stretch>
        </p:blipFill>
        <p:spPr>
          <a:xfrm>
            <a:off x="9023639" y="7033049"/>
            <a:ext cx="1220243" cy="630734"/>
          </a:xfrm>
          <a:prstGeom prst="rect">
            <a:avLst/>
          </a:prstGeom>
          <a:ln w="12700">
            <a:miter lim="400000"/>
          </a:ln>
        </p:spPr>
      </p:pic>
      <p:pic>
        <p:nvPicPr>
          <p:cNvPr id="332" name="Bild" descr="Bild"/>
          <p:cNvPicPr>
            <a:picLocks noChangeAspect="1"/>
          </p:cNvPicPr>
          <p:nvPr/>
        </p:nvPicPr>
        <p:blipFill>
          <a:blip r:embed="rId29"/>
          <a:stretch>
            <a:fillRect/>
          </a:stretch>
        </p:blipFill>
        <p:spPr>
          <a:xfrm>
            <a:off x="10195867" y="7026950"/>
            <a:ext cx="638098" cy="638099"/>
          </a:xfrm>
          <a:prstGeom prst="rect">
            <a:avLst/>
          </a:prstGeom>
          <a:ln w="12700">
            <a:miter lim="400000"/>
          </a:ln>
        </p:spPr>
      </p:pic>
      <p:pic>
        <p:nvPicPr>
          <p:cNvPr id="333" name="Bild" descr="Bild"/>
          <p:cNvPicPr>
            <a:picLocks noChangeAspect="1"/>
          </p:cNvPicPr>
          <p:nvPr/>
        </p:nvPicPr>
        <p:blipFill>
          <a:blip r:embed="rId30"/>
          <a:stretch>
            <a:fillRect/>
          </a:stretch>
        </p:blipFill>
        <p:spPr>
          <a:xfrm>
            <a:off x="7094921" y="7990281"/>
            <a:ext cx="1830880" cy="638098"/>
          </a:xfrm>
          <a:prstGeom prst="rect">
            <a:avLst/>
          </a:prstGeom>
          <a:ln w="12700">
            <a:miter lim="400000"/>
          </a:ln>
        </p:spPr>
      </p:pic>
      <p:pic>
        <p:nvPicPr>
          <p:cNvPr id="334" name="Bild" descr="Bild"/>
          <p:cNvPicPr>
            <a:picLocks noChangeAspect="1"/>
          </p:cNvPicPr>
          <p:nvPr/>
        </p:nvPicPr>
        <p:blipFill>
          <a:blip r:embed="rId31"/>
          <a:stretch>
            <a:fillRect/>
          </a:stretch>
        </p:blipFill>
        <p:spPr>
          <a:xfrm>
            <a:off x="7112526" y="8917299"/>
            <a:ext cx="1234489" cy="638098"/>
          </a:xfrm>
          <a:prstGeom prst="rect">
            <a:avLst/>
          </a:prstGeom>
          <a:ln w="12700">
            <a:miter lim="400000"/>
          </a:ln>
        </p:spPr>
      </p:pic>
      <p:pic>
        <p:nvPicPr>
          <p:cNvPr id="335" name="Bild" descr="Bild"/>
          <p:cNvPicPr>
            <a:picLocks noChangeAspect="1"/>
          </p:cNvPicPr>
          <p:nvPr/>
        </p:nvPicPr>
        <p:blipFill>
          <a:blip r:embed="rId32"/>
          <a:stretch>
            <a:fillRect/>
          </a:stretch>
        </p:blipFill>
        <p:spPr>
          <a:xfrm>
            <a:off x="9609429" y="5158190"/>
            <a:ext cx="1234490" cy="638098"/>
          </a:xfrm>
          <a:prstGeom prst="rect">
            <a:avLst/>
          </a:prstGeom>
          <a:ln w="12700">
            <a:miter lim="400000"/>
          </a:ln>
        </p:spPr>
      </p:pic>
      <p:pic>
        <p:nvPicPr>
          <p:cNvPr id="336" name="Bild" descr="Bild"/>
          <p:cNvPicPr>
            <a:picLocks noChangeAspect="1"/>
          </p:cNvPicPr>
          <p:nvPr/>
        </p:nvPicPr>
        <p:blipFill>
          <a:blip r:embed="rId33"/>
          <a:stretch>
            <a:fillRect/>
          </a:stretch>
        </p:blipFill>
        <p:spPr>
          <a:xfrm>
            <a:off x="7094921" y="4218181"/>
            <a:ext cx="1830881" cy="638098"/>
          </a:xfrm>
          <a:prstGeom prst="rect">
            <a:avLst/>
          </a:prstGeom>
          <a:ln w="12700">
            <a:miter lim="400000"/>
          </a:ln>
        </p:spPr>
      </p:pic>
      <p:pic>
        <p:nvPicPr>
          <p:cNvPr id="337" name="Bild" descr="Bild"/>
          <p:cNvPicPr>
            <a:picLocks noChangeAspect="1"/>
          </p:cNvPicPr>
          <p:nvPr/>
        </p:nvPicPr>
        <p:blipFill>
          <a:blip r:embed="rId34"/>
          <a:stretch>
            <a:fillRect/>
          </a:stretch>
        </p:blipFill>
        <p:spPr>
          <a:xfrm>
            <a:off x="7105077" y="5159045"/>
            <a:ext cx="1830881" cy="638098"/>
          </a:xfrm>
          <a:prstGeom prst="rect">
            <a:avLst/>
          </a:prstGeom>
          <a:ln w="12700">
            <a:miter lim="400000"/>
          </a:ln>
        </p:spPr>
      </p:pic>
      <p:pic>
        <p:nvPicPr>
          <p:cNvPr id="338" name="Bild" descr="Bild"/>
          <p:cNvPicPr>
            <a:picLocks noChangeAspect="1"/>
          </p:cNvPicPr>
          <p:nvPr/>
        </p:nvPicPr>
        <p:blipFill>
          <a:blip r:embed="rId32"/>
          <a:stretch>
            <a:fillRect/>
          </a:stretch>
        </p:blipFill>
        <p:spPr>
          <a:xfrm>
            <a:off x="9608913" y="4218181"/>
            <a:ext cx="1234489" cy="638098"/>
          </a:xfrm>
          <a:prstGeom prst="rect">
            <a:avLst/>
          </a:prstGeom>
          <a:ln w="12700">
            <a:miter lim="400000"/>
          </a:ln>
        </p:spPr>
      </p:pic>
      <p:pic>
        <p:nvPicPr>
          <p:cNvPr id="339" name="Bild" descr="Bild"/>
          <p:cNvPicPr>
            <a:picLocks noChangeAspect="1"/>
          </p:cNvPicPr>
          <p:nvPr/>
        </p:nvPicPr>
        <p:blipFill>
          <a:blip r:embed="rId35"/>
          <a:stretch>
            <a:fillRect/>
          </a:stretch>
        </p:blipFill>
        <p:spPr>
          <a:xfrm>
            <a:off x="9021933" y="7990281"/>
            <a:ext cx="1830881" cy="638098"/>
          </a:xfrm>
          <a:prstGeom prst="rect">
            <a:avLst/>
          </a:prstGeom>
          <a:ln w="12700">
            <a:miter lim="400000"/>
          </a:ln>
        </p:spPr>
      </p:pic>
      <p:pic>
        <p:nvPicPr>
          <p:cNvPr id="340" name="Bild" descr="Bild"/>
          <p:cNvPicPr>
            <a:picLocks noChangeAspect="1"/>
          </p:cNvPicPr>
          <p:nvPr/>
        </p:nvPicPr>
        <p:blipFill>
          <a:blip r:embed="rId36"/>
          <a:stretch>
            <a:fillRect/>
          </a:stretch>
        </p:blipFill>
        <p:spPr>
          <a:xfrm>
            <a:off x="9029766" y="3313531"/>
            <a:ext cx="1820450" cy="634462"/>
          </a:xfrm>
          <a:prstGeom prst="rect">
            <a:avLst/>
          </a:prstGeom>
          <a:ln w="12700">
            <a:miter lim="400000"/>
          </a:ln>
        </p:spPr>
      </p:pic>
      <p:pic>
        <p:nvPicPr>
          <p:cNvPr id="341" name="Bild" descr="Bild"/>
          <p:cNvPicPr>
            <a:picLocks noChangeAspect="1"/>
          </p:cNvPicPr>
          <p:nvPr/>
        </p:nvPicPr>
        <p:blipFill>
          <a:blip r:embed="rId37"/>
          <a:stretch>
            <a:fillRect/>
          </a:stretch>
        </p:blipFill>
        <p:spPr>
          <a:xfrm>
            <a:off x="9021805" y="2354246"/>
            <a:ext cx="1836373" cy="640012"/>
          </a:xfrm>
          <a:prstGeom prst="rect">
            <a:avLst/>
          </a:prstGeom>
          <a:ln w="12700">
            <a:miter lim="400000"/>
          </a:ln>
        </p:spPr>
      </p:pic>
      <p:pic>
        <p:nvPicPr>
          <p:cNvPr id="342" name="Bild" descr="Bild"/>
          <p:cNvPicPr>
            <a:picLocks noChangeAspect="1"/>
          </p:cNvPicPr>
          <p:nvPr/>
        </p:nvPicPr>
        <p:blipFill>
          <a:blip r:embed="rId38"/>
          <a:stretch>
            <a:fillRect/>
          </a:stretch>
        </p:blipFill>
        <p:spPr>
          <a:xfrm>
            <a:off x="2778911" y="5164443"/>
            <a:ext cx="2427273" cy="638098"/>
          </a:xfrm>
          <a:prstGeom prst="rect">
            <a:avLst/>
          </a:prstGeom>
          <a:ln w="12700">
            <a:miter lim="400000"/>
          </a:ln>
        </p:spPr>
      </p:pic>
      <p:pic>
        <p:nvPicPr>
          <p:cNvPr id="343" name="Bild" descr="Bild"/>
          <p:cNvPicPr>
            <a:picLocks noChangeAspect="1"/>
          </p:cNvPicPr>
          <p:nvPr/>
        </p:nvPicPr>
        <p:blipFill>
          <a:blip r:embed="rId39"/>
          <a:stretch>
            <a:fillRect/>
          </a:stretch>
        </p:blipFill>
        <p:spPr>
          <a:xfrm>
            <a:off x="249058" y="7981277"/>
            <a:ext cx="1238192" cy="640012"/>
          </a:xfrm>
          <a:prstGeom prst="rect">
            <a:avLst/>
          </a:prstGeom>
          <a:ln w="12700">
            <a:miter lim="400000"/>
          </a:ln>
        </p:spPr>
      </p:pic>
      <p:pic>
        <p:nvPicPr>
          <p:cNvPr id="344" name="Bild" descr="Bild"/>
          <p:cNvPicPr>
            <a:picLocks noChangeAspect="1"/>
          </p:cNvPicPr>
          <p:nvPr/>
        </p:nvPicPr>
        <p:blipFill>
          <a:blip r:embed="rId40"/>
          <a:stretch>
            <a:fillRect/>
          </a:stretch>
        </p:blipFill>
        <p:spPr>
          <a:xfrm>
            <a:off x="990320" y="8916468"/>
            <a:ext cx="2427272" cy="638099"/>
          </a:xfrm>
          <a:prstGeom prst="rect">
            <a:avLst/>
          </a:prstGeom>
          <a:ln w="12700">
            <a:miter lim="400000"/>
          </a:ln>
        </p:spPr>
      </p:pic>
      <p:sp>
        <p:nvSpPr>
          <p:cNvPr id="345" name="Im Bad"/>
          <p:cNvSpPr txBox="1">
            <a:spLocks noGrp="1"/>
          </p:cNvSpPr>
          <p:nvPr>
            <p:ph type="title"/>
          </p:nvPr>
        </p:nvSpPr>
        <p:spPr>
          <a:xfrm>
            <a:off x="94643" y="-4476"/>
            <a:ext cx="13602914" cy="1088282"/>
          </a:xfrm>
          <a:prstGeom prst="rect">
            <a:avLst/>
          </a:prstGeom>
        </p:spPr>
        <p:txBody>
          <a:bodyPr/>
          <a:lstStyle>
            <a:lvl1pPr algn="l">
              <a:defRPr sz="3200">
                <a:latin typeface="ABeZeh"/>
                <a:ea typeface="ABeZeh"/>
                <a:cs typeface="ABeZeh"/>
                <a:sym typeface="ABeZeh"/>
              </a:defRPr>
            </a:lvl1pPr>
          </a:lstStyle>
          <a:p>
            <a:r>
              <a:t>Im Bad</a:t>
            </a:r>
          </a:p>
        </p:txBody>
      </p:sp>
      <p:sp>
        <p:nvSpPr>
          <p:cNvPr id="346" name="Im Bad"/>
          <p:cNvSpPr txBox="1"/>
          <p:nvPr/>
        </p:nvSpPr>
        <p:spPr>
          <a:xfrm>
            <a:off x="94643" y="-4476"/>
            <a:ext cx="13602914" cy="1088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3200" b="0">
                <a:latin typeface="ABeZeh"/>
                <a:ea typeface="ABeZeh"/>
                <a:cs typeface="ABeZeh"/>
                <a:sym typeface="ABeZeh"/>
              </a:defRPr>
            </a:lvl1pPr>
          </a:lstStyle>
          <a:p>
            <a:r>
              <a:t>Im Bad</a:t>
            </a:r>
          </a:p>
        </p:txBody>
      </p:sp>
      <p:pic>
        <p:nvPicPr>
          <p:cNvPr id="347" name="Bild" descr="Bild"/>
          <p:cNvPicPr>
            <a:picLocks noChangeAspect="1"/>
          </p:cNvPicPr>
          <p:nvPr/>
        </p:nvPicPr>
        <p:blipFill>
          <a:blip r:embed="rId41"/>
          <a:stretch>
            <a:fillRect/>
          </a:stretch>
        </p:blipFill>
        <p:spPr>
          <a:xfrm>
            <a:off x="12720456" y="119241"/>
            <a:ext cx="955205" cy="796907"/>
          </a:xfrm>
          <a:prstGeom prst="rect">
            <a:avLst/>
          </a:prstGeom>
          <a:ln w="12700">
            <a:miter lim="400000"/>
          </a:ln>
        </p:spPr>
      </p:pic>
      <p:pic>
        <p:nvPicPr>
          <p:cNvPr id="348" name="Bild" descr="Bild"/>
          <p:cNvPicPr>
            <a:picLocks noChangeAspect="1"/>
          </p:cNvPicPr>
          <p:nvPr/>
        </p:nvPicPr>
        <p:blipFill>
          <a:blip r:embed="rId42"/>
          <a:stretch>
            <a:fillRect/>
          </a:stretch>
        </p:blipFill>
        <p:spPr>
          <a:xfrm>
            <a:off x="256893" y="7025981"/>
            <a:ext cx="1222522" cy="631913"/>
          </a:xfrm>
          <a:prstGeom prst="rect">
            <a:avLst/>
          </a:prstGeom>
          <a:ln w="12700">
            <a:miter lim="400000"/>
          </a:ln>
        </p:spPr>
      </p:pic>
      <p:pic>
        <p:nvPicPr>
          <p:cNvPr id="349" name="Bild" descr="Bild"/>
          <p:cNvPicPr>
            <a:picLocks noChangeAspect="1"/>
          </p:cNvPicPr>
          <p:nvPr/>
        </p:nvPicPr>
        <p:blipFill>
          <a:blip r:embed="rId43"/>
          <a:stretch>
            <a:fillRect/>
          </a:stretch>
        </p:blipFill>
        <p:spPr>
          <a:xfrm>
            <a:off x="1426228" y="7026181"/>
            <a:ext cx="631512" cy="631513"/>
          </a:xfrm>
          <a:prstGeom prst="rect">
            <a:avLst/>
          </a:prstGeom>
          <a:ln w="12700">
            <a:miter lim="400000"/>
          </a:ln>
        </p:spPr>
      </p:pic>
      <p:pic>
        <p:nvPicPr>
          <p:cNvPr id="350" name="Bild" descr="Bild"/>
          <p:cNvPicPr>
            <a:picLocks noChangeAspect="1"/>
          </p:cNvPicPr>
          <p:nvPr/>
        </p:nvPicPr>
        <p:blipFill>
          <a:blip r:embed="rId44"/>
          <a:stretch>
            <a:fillRect/>
          </a:stretch>
        </p:blipFill>
        <p:spPr>
          <a:xfrm>
            <a:off x="3534889" y="7980874"/>
            <a:ext cx="1221749" cy="631512"/>
          </a:xfrm>
          <a:prstGeom prst="rect">
            <a:avLst/>
          </a:prstGeom>
          <a:ln w="12700">
            <a:miter lim="400000"/>
          </a:ln>
        </p:spPr>
      </p:pic>
      <p:pic>
        <p:nvPicPr>
          <p:cNvPr id="351" name="Bild" descr="Bild"/>
          <p:cNvPicPr>
            <a:picLocks noChangeAspect="1"/>
          </p:cNvPicPr>
          <p:nvPr/>
        </p:nvPicPr>
        <p:blipFill>
          <a:blip r:embed="rId45"/>
          <a:stretch>
            <a:fillRect/>
          </a:stretch>
        </p:blipFill>
        <p:spPr>
          <a:xfrm>
            <a:off x="10813677" y="2357941"/>
            <a:ext cx="638099" cy="638098"/>
          </a:xfrm>
          <a:prstGeom prst="rect">
            <a:avLst/>
          </a:prstGeom>
          <a:ln w="12700">
            <a:miter lim="400000"/>
          </a:ln>
        </p:spPr>
      </p:pic>
      <p:pic>
        <p:nvPicPr>
          <p:cNvPr id="352" name="Bild" descr="Bild"/>
          <p:cNvPicPr>
            <a:picLocks noChangeAspect="1"/>
          </p:cNvPicPr>
          <p:nvPr/>
        </p:nvPicPr>
        <p:blipFill>
          <a:blip r:embed="rId46"/>
          <a:stretch>
            <a:fillRect/>
          </a:stretch>
        </p:blipFill>
        <p:spPr>
          <a:xfrm>
            <a:off x="249058" y="1392643"/>
            <a:ext cx="1238192" cy="64001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hteck"/>
          <p:cNvSpPr/>
          <p:nvPr/>
        </p:nvSpPr>
        <p:spPr>
          <a:xfrm>
            <a:off x="103418" y="1026739"/>
            <a:ext cx="6748828"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5" name="Rechteck"/>
          <p:cNvSpPr/>
          <p:nvPr/>
        </p:nvSpPr>
        <p:spPr>
          <a:xfrm>
            <a:off x="6934200" y="1026739"/>
            <a:ext cx="6748827"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6" name="Ist dir kalt?"/>
          <p:cNvSpPr txBox="1"/>
          <p:nvPr/>
        </p:nvSpPr>
        <p:spPr>
          <a:xfrm>
            <a:off x="222141" y="107483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Ist dir kalt?</a:t>
            </a:r>
          </a:p>
        </p:txBody>
      </p:sp>
      <p:sp>
        <p:nvSpPr>
          <p:cNvPr id="357" name="Zu kalt/warm/heiß?"/>
          <p:cNvSpPr txBox="1"/>
          <p:nvPr/>
        </p:nvSpPr>
        <p:spPr>
          <a:xfrm>
            <a:off x="206223" y="202952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kalt/warm/heiß?</a:t>
            </a:r>
          </a:p>
        </p:txBody>
      </p:sp>
      <p:sp>
        <p:nvSpPr>
          <p:cNvPr id="358" name="Wo ist das Shampoo?"/>
          <p:cNvSpPr txBox="1"/>
          <p:nvPr/>
        </p:nvSpPr>
        <p:spPr>
          <a:xfrm>
            <a:off x="222141" y="298421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ist das Shampoo?</a:t>
            </a:r>
          </a:p>
        </p:txBody>
      </p:sp>
      <p:sp>
        <p:nvSpPr>
          <p:cNvPr id="359" name="Was jetzt?"/>
          <p:cNvSpPr txBox="1"/>
          <p:nvPr/>
        </p:nvSpPr>
        <p:spPr>
          <a:xfrm>
            <a:off x="214325" y="390896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jetzt?</a:t>
            </a:r>
          </a:p>
        </p:txBody>
      </p:sp>
      <p:sp>
        <p:nvSpPr>
          <p:cNvPr id="360" name="Bist du fertig?"/>
          <p:cNvSpPr txBox="1"/>
          <p:nvPr/>
        </p:nvSpPr>
        <p:spPr>
          <a:xfrm>
            <a:off x="217543" y="486365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Bist du fertig?</a:t>
            </a:r>
          </a:p>
        </p:txBody>
      </p:sp>
      <p:sp>
        <p:nvSpPr>
          <p:cNvPr id="361" name="Wie lange noch?"/>
          <p:cNvSpPr txBox="1"/>
          <p:nvPr/>
        </p:nvSpPr>
        <p:spPr>
          <a:xfrm>
            <a:off x="218376" y="578385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Wie lange noch?</a:t>
            </a:r>
          </a:p>
        </p:txBody>
      </p:sp>
      <p:sp>
        <p:nvSpPr>
          <p:cNvPr id="362" name="Hände gewaschen?"/>
          <p:cNvSpPr txBox="1"/>
          <p:nvPr/>
        </p:nvSpPr>
        <p:spPr>
          <a:xfrm>
            <a:off x="234294" y="67512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Hände gewaschen?</a:t>
            </a:r>
          </a:p>
        </p:txBody>
      </p:sp>
      <p:sp>
        <p:nvSpPr>
          <p:cNvPr id="363" name="Hast du gespült?"/>
          <p:cNvSpPr txBox="1"/>
          <p:nvPr/>
        </p:nvSpPr>
        <p:spPr>
          <a:xfrm>
            <a:off x="226478" y="765058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Hast du gespült?</a:t>
            </a:r>
          </a:p>
        </p:txBody>
      </p:sp>
      <p:sp>
        <p:nvSpPr>
          <p:cNvPr id="364" name="Hast du Zähne geputzt?"/>
          <p:cNvSpPr txBox="1"/>
          <p:nvPr/>
        </p:nvSpPr>
        <p:spPr>
          <a:xfrm>
            <a:off x="229696" y="859258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Hast du Zähne geputzt?</a:t>
            </a:r>
          </a:p>
        </p:txBody>
      </p:sp>
      <p:sp>
        <p:nvSpPr>
          <p:cNvPr id="365" name="Ich möchte ein/mein Handtuch."/>
          <p:cNvSpPr txBox="1"/>
          <p:nvPr/>
        </p:nvSpPr>
        <p:spPr>
          <a:xfrm>
            <a:off x="7046448" y="10897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ein/mein Handtuch.</a:t>
            </a:r>
          </a:p>
        </p:txBody>
      </p:sp>
      <p:sp>
        <p:nvSpPr>
          <p:cNvPr id="366" name="Ich möchte Spielzeug."/>
          <p:cNvSpPr txBox="1"/>
          <p:nvPr/>
        </p:nvSpPr>
        <p:spPr>
          <a:xfrm>
            <a:off x="7030530" y="204445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Spielzeug.</a:t>
            </a:r>
          </a:p>
        </p:txBody>
      </p:sp>
      <p:sp>
        <p:nvSpPr>
          <p:cNvPr id="367" name="noch mal"/>
          <p:cNvSpPr txBox="1"/>
          <p:nvPr/>
        </p:nvSpPr>
        <p:spPr>
          <a:xfrm>
            <a:off x="7046448" y="29991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noch mal</a:t>
            </a:r>
          </a:p>
        </p:txBody>
      </p:sp>
      <p:sp>
        <p:nvSpPr>
          <p:cNvPr id="368" name="Dusche an"/>
          <p:cNvSpPr txBox="1"/>
          <p:nvPr/>
        </p:nvSpPr>
        <p:spPr>
          <a:xfrm>
            <a:off x="7038632" y="392389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Dusche an</a:t>
            </a:r>
          </a:p>
        </p:txBody>
      </p:sp>
      <p:sp>
        <p:nvSpPr>
          <p:cNvPr id="369" name="mehr Wasser"/>
          <p:cNvSpPr txBox="1"/>
          <p:nvPr/>
        </p:nvSpPr>
        <p:spPr>
          <a:xfrm>
            <a:off x="7054550" y="48785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mehr Wasser </a:t>
            </a:r>
          </a:p>
        </p:txBody>
      </p:sp>
      <p:sp>
        <p:nvSpPr>
          <p:cNvPr id="370" name="mehr Schaum"/>
          <p:cNvSpPr txBox="1"/>
          <p:nvPr/>
        </p:nvSpPr>
        <p:spPr>
          <a:xfrm>
            <a:off x="7042683" y="581148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mehr Schaum</a:t>
            </a:r>
          </a:p>
        </p:txBody>
      </p:sp>
      <p:sp>
        <p:nvSpPr>
          <p:cNvPr id="371" name="Fragen stell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372" name="Um etwas bitten"/>
          <p:cNvSpPr txBox="1"/>
          <p:nvPr/>
        </p:nvSpPr>
        <p:spPr>
          <a:xfrm>
            <a:off x="11778661"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373" name="Bild" descr="Bild"/>
          <p:cNvPicPr>
            <a:picLocks noChangeAspect="1"/>
          </p:cNvPicPr>
          <p:nvPr/>
        </p:nvPicPr>
        <p:blipFill>
          <a:blip r:embed="rId2"/>
          <a:stretch>
            <a:fillRect/>
          </a:stretch>
        </p:blipFill>
        <p:spPr>
          <a:xfrm>
            <a:off x="226192" y="3300814"/>
            <a:ext cx="1234489" cy="638098"/>
          </a:xfrm>
          <a:prstGeom prst="rect">
            <a:avLst/>
          </a:prstGeom>
          <a:ln w="12700">
            <a:miter lim="400000"/>
          </a:ln>
        </p:spPr>
      </p:pic>
      <p:pic>
        <p:nvPicPr>
          <p:cNvPr id="374" name="Bild" descr="Bild"/>
          <p:cNvPicPr>
            <a:picLocks noChangeAspect="1"/>
          </p:cNvPicPr>
          <p:nvPr/>
        </p:nvPicPr>
        <p:blipFill>
          <a:blip r:embed="rId3"/>
          <a:stretch>
            <a:fillRect/>
          </a:stretch>
        </p:blipFill>
        <p:spPr>
          <a:xfrm>
            <a:off x="214039" y="4217387"/>
            <a:ext cx="1234490" cy="638098"/>
          </a:xfrm>
          <a:prstGeom prst="rect">
            <a:avLst/>
          </a:prstGeom>
          <a:ln w="12700">
            <a:miter lim="400000"/>
          </a:ln>
        </p:spPr>
      </p:pic>
      <p:pic>
        <p:nvPicPr>
          <p:cNvPr id="375" name="Bild" descr="Bild"/>
          <p:cNvPicPr>
            <a:picLocks noChangeAspect="1"/>
          </p:cNvPicPr>
          <p:nvPr/>
        </p:nvPicPr>
        <p:blipFill>
          <a:blip r:embed="rId4"/>
          <a:stretch>
            <a:fillRect/>
          </a:stretch>
        </p:blipFill>
        <p:spPr>
          <a:xfrm>
            <a:off x="226192" y="6096823"/>
            <a:ext cx="1234489" cy="638098"/>
          </a:xfrm>
          <a:prstGeom prst="rect">
            <a:avLst/>
          </a:prstGeom>
          <a:ln w="12700">
            <a:miter lim="400000"/>
          </a:ln>
        </p:spPr>
      </p:pic>
      <p:pic>
        <p:nvPicPr>
          <p:cNvPr id="376" name="Bild" descr="Bild"/>
          <p:cNvPicPr>
            <a:picLocks noChangeAspect="1"/>
          </p:cNvPicPr>
          <p:nvPr/>
        </p:nvPicPr>
        <p:blipFill>
          <a:blip r:embed="rId5"/>
          <a:stretch>
            <a:fillRect/>
          </a:stretch>
        </p:blipFill>
        <p:spPr>
          <a:xfrm>
            <a:off x="1563978" y="6098551"/>
            <a:ext cx="1830881" cy="638098"/>
          </a:xfrm>
          <a:prstGeom prst="rect">
            <a:avLst/>
          </a:prstGeom>
          <a:ln w="12700">
            <a:miter lim="400000"/>
          </a:ln>
        </p:spPr>
      </p:pic>
      <p:pic>
        <p:nvPicPr>
          <p:cNvPr id="377" name="Bild" descr="Bild"/>
          <p:cNvPicPr>
            <a:picLocks noChangeAspect="1"/>
          </p:cNvPicPr>
          <p:nvPr/>
        </p:nvPicPr>
        <p:blipFill>
          <a:blip r:embed="rId6"/>
          <a:stretch>
            <a:fillRect/>
          </a:stretch>
        </p:blipFill>
        <p:spPr>
          <a:xfrm>
            <a:off x="3328837" y="6100656"/>
            <a:ext cx="638098" cy="638098"/>
          </a:xfrm>
          <a:prstGeom prst="rect">
            <a:avLst/>
          </a:prstGeom>
          <a:ln w="12700">
            <a:miter lim="400000"/>
          </a:ln>
        </p:spPr>
      </p:pic>
      <p:pic>
        <p:nvPicPr>
          <p:cNvPr id="378" name="Bild" descr="Bild"/>
          <p:cNvPicPr>
            <a:picLocks noChangeAspect="1"/>
          </p:cNvPicPr>
          <p:nvPr/>
        </p:nvPicPr>
        <p:blipFill>
          <a:blip r:embed="rId7"/>
          <a:stretch>
            <a:fillRect/>
          </a:stretch>
        </p:blipFill>
        <p:spPr>
          <a:xfrm>
            <a:off x="4057586" y="6098551"/>
            <a:ext cx="1234490" cy="638098"/>
          </a:xfrm>
          <a:prstGeom prst="rect">
            <a:avLst/>
          </a:prstGeom>
          <a:ln w="12700">
            <a:miter lim="400000"/>
          </a:ln>
        </p:spPr>
      </p:pic>
      <p:pic>
        <p:nvPicPr>
          <p:cNvPr id="379" name="Bild" descr="Bild"/>
          <p:cNvPicPr>
            <a:picLocks noChangeAspect="1"/>
          </p:cNvPicPr>
          <p:nvPr/>
        </p:nvPicPr>
        <p:blipFill>
          <a:blip r:embed="rId8"/>
          <a:stretch>
            <a:fillRect/>
          </a:stretch>
        </p:blipFill>
        <p:spPr>
          <a:xfrm>
            <a:off x="226192" y="5187917"/>
            <a:ext cx="1234489" cy="638098"/>
          </a:xfrm>
          <a:prstGeom prst="rect">
            <a:avLst/>
          </a:prstGeom>
          <a:ln w="12700">
            <a:miter lim="400000"/>
          </a:ln>
        </p:spPr>
      </p:pic>
      <p:pic>
        <p:nvPicPr>
          <p:cNvPr id="380" name="IMG_3784.png" descr="IMG_3784.png"/>
          <p:cNvPicPr>
            <a:picLocks noChangeAspect="1"/>
          </p:cNvPicPr>
          <p:nvPr/>
        </p:nvPicPr>
        <p:blipFill>
          <a:blip r:embed="rId9"/>
          <a:stretch>
            <a:fillRect/>
          </a:stretch>
        </p:blipFill>
        <p:spPr>
          <a:xfrm>
            <a:off x="737129" y="5160938"/>
            <a:ext cx="172106" cy="172106"/>
          </a:xfrm>
          <a:prstGeom prst="rect">
            <a:avLst/>
          </a:prstGeom>
          <a:ln w="12700">
            <a:miter lim="400000"/>
          </a:ln>
        </p:spPr>
      </p:pic>
      <p:pic>
        <p:nvPicPr>
          <p:cNvPr id="381" name="Bild" descr="Bild"/>
          <p:cNvPicPr>
            <a:picLocks noChangeAspect="1"/>
          </p:cNvPicPr>
          <p:nvPr/>
        </p:nvPicPr>
        <p:blipFill>
          <a:blip r:embed="rId10"/>
          <a:stretch>
            <a:fillRect/>
          </a:stretch>
        </p:blipFill>
        <p:spPr>
          <a:xfrm>
            <a:off x="1540776" y="4228275"/>
            <a:ext cx="1204581" cy="622639"/>
          </a:xfrm>
          <a:prstGeom prst="rect">
            <a:avLst/>
          </a:prstGeom>
          <a:ln w="12700">
            <a:miter lim="400000"/>
          </a:ln>
        </p:spPr>
      </p:pic>
      <p:pic>
        <p:nvPicPr>
          <p:cNvPr id="382" name="Bild" descr="Bild"/>
          <p:cNvPicPr>
            <a:picLocks noChangeAspect="1"/>
          </p:cNvPicPr>
          <p:nvPr/>
        </p:nvPicPr>
        <p:blipFill>
          <a:blip r:embed="rId11"/>
          <a:stretch>
            <a:fillRect/>
          </a:stretch>
        </p:blipFill>
        <p:spPr>
          <a:xfrm>
            <a:off x="1555921" y="5187917"/>
            <a:ext cx="638098" cy="638098"/>
          </a:xfrm>
          <a:prstGeom prst="rect">
            <a:avLst/>
          </a:prstGeom>
          <a:ln w="12700">
            <a:miter lim="400000"/>
          </a:ln>
        </p:spPr>
      </p:pic>
      <p:pic>
        <p:nvPicPr>
          <p:cNvPr id="383" name="Bild" descr="Bild"/>
          <p:cNvPicPr>
            <a:picLocks noChangeAspect="1"/>
          </p:cNvPicPr>
          <p:nvPr/>
        </p:nvPicPr>
        <p:blipFill>
          <a:blip r:embed="rId12"/>
          <a:stretch>
            <a:fillRect/>
          </a:stretch>
        </p:blipFill>
        <p:spPr>
          <a:xfrm>
            <a:off x="2263859" y="5187917"/>
            <a:ext cx="1234490" cy="638098"/>
          </a:xfrm>
          <a:prstGeom prst="rect">
            <a:avLst/>
          </a:prstGeom>
          <a:ln w="12700">
            <a:miter lim="400000"/>
          </a:ln>
        </p:spPr>
      </p:pic>
      <p:pic>
        <p:nvPicPr>
          <p:cNvPr id="384" name="Bild" descr="Bild"/>
          <p:cNvPicPr>
            <a:picLocks noChangeAspect="1"/>
          </p:cNvPicPr>
          <p:nvPr/>
        </p:nvPicPr>
        <p:blipFill>
          <a:blip r:embed="rId13"/>
          <a:stretch>
            <a:fillRect/>
          </a:stretch>
        </p:blipFill>
        <p:spPr>
          <a:xfrm>
            <a:off x="2275246" y="3304898"/>
            <a:ext cx="1830881" cy="638098"/>
          </a:xfrm>
          <a:prstGeom prst="rect">
            <a:avLst/>
          </a:prstGeom>
          <a:ln w="12700">
            <a:miter lim="400000"/>
          </a:ln>
        </p:spPr>
      </p:pic>
      <p:pic>
        <p:nvPicPr>
          <p:cNvPr id="385" name="Bild" descr="Bild"/>
          <p:cNvPicPr>
            <a:picLocks noChangeAspect="1"/>
          </p:cNvPicPr>
          <p:nvPr/>
        </p:nvPicPr>
        <p:blipFill>
          <a:blip r:embed="rId14"/>
          <a:stretch>
            <a:fillRect/>
          </a:stretch>
        </p:blipFill>
        <p:spPr>
          <a:xfrm>
            <a:off x="2872675" y="2340951"/>
            <a:ext cx="1234489" cy="638098"/>
          </a:xfrm>
          <a:prstGeom prst="rect">
            <a:avLst/>
          </a:prstGeom>
          <a:ln w="12700">
            <a:miter lim="400000"/>
          </a:ln>
        </p:spPr>
      </p:pic>
      <p:pic>
        <p:nvPicPr>
          <p:cNvPr id="386" name="Bild" descr="Bild"/>
          <p:cNvPicPr>
            <a:picLocks noChangeAspect="1"/>
          </p:cNvPicPr>
          <p:nvPr/>
        </p:nvPicPr>
        <p:blipFill>
          <a:blip r:embed="rId15"/>
          <a:stretch>
            <a:fillRect/>
          </a:stretch>
        </p:blipFill>
        <p:spPr>
          <a:xfrm>
            <a:off x="226192" y="1383939"/>
            <a:ext cx="1234489" cy="638098"/>
          </a:xfrm>
          <a:prstGeom prst="rect">
            <a:avLst/>
          </a:prstGeom>
          <a:ln w="12700">
            <a:miter lim="400000"/>
          </a:ln>
        </p:spPr>
      </p:pic>
      <p:pic>
        <p:nvPicPr>
          <p:cNvPr id="387" name="Bild" descr="Bild"/>
          <p:cNvPicPr>
            <a:picLocks noChangeAspect="1"/>
          </p:cNvPicPr>
          <p:nvPr/>
        </p:nvPicPr>
        <p:blipFill>
          <a:blip r:embed="rId16"/>
          <a:stretch>
            <a:fillRect/>
          </a:stretch>
        </p:blipFill>
        <p:spPr>
          <a:xfrm>
            <a:off x="1404751" y="1378001"/>
            <a:ext cx="638098" cy="638098"/>
          </a:xfrm>
          <a:prstGeom prst="rect">
            <a:avLst/>
          </a:prstGeom>
          <a:ln w="12700">
            <a:miter lim="400000"/>
          </a:ln>
        </p:spPr>
      </p:pic>
      <p:pic>
        <p:nvPicPr>
          <p:cNvPr id="388" name="Bild" descr="Bild"/>
          <p:cNvPicPr>
            <a:picLocks noChangeAspect="1"/>
          </p:cNvPicPr>
          <p:nvPr/>
        </p:nvPicPr>
        <p:blipFill>
          <a:blip r:embed="rId17"/>
          <a:stretch>
            <a:fillRect/>
          </a:stretch>
        </p:blipFill>
        <p:spPr>
          <a:xfrm>
            <a:off x="2141197" y="1383939"/>
            <a:ext cx="1234490" cy="638098"/>
          </a:xfrm>
          <a:prstGeom prst="rect">
            <a:avLst/>
          </a:prstGeom>
          <a:ln w="12700">
            <a:miter lim="400000"/>
          </a:ln>
        </p:spPr>
      </p:pic>
      <p:pic>
        <p:nvPicPr>
          <p:cNvPr id="389" name="Bild" descr="Bild"/>
          <p:cNvPicPr>
            <a:picLocks noChangeAspect="1"/>
          </p:cNvPicPr>
          <p:nvPr/>
        </p:nvPicPr>
        <p:blipFill>
          <a:blip r:embed="rId18"/>
          <a:stretch>
            <a:fillRect/>
          </a:stretch>
        </p:blipFill>
        <p:spPr>
          <a:xfrm>
            <a:off x="3441224" y="1378001"/>
            <a:ext cx="1234490" cy="638098"/>
          </a:xfrm>
          <a:prstGeom prst="rect">
            <a:avLst/>
          </a:prstGeom>
          <a:ln w="12700">
            <a:miter lim="400000"/>
          </a:ln>
        </p:spPr>
      </p:pic>
      <p:pic>
        <p:nvPicPr>
          <p:cNvPr id="390" name="Bild" descr="Bild"/>
          <p:cNvPicPr>
            <a:picLocks noChangeAspect="1"/>
          </p:cNvPicPr>
          <p:nvPr/>
        </p:nvPicPr>
        <p:blipFill>
          <a:blip r:embed="rId19"/>
          <a:stretch>
            <a:fillRect/>
          </a:stretch>
        </p:blipFill>
        <p:spPr>
          <a:xfrm>
            <a:off x="7051977" y="3328215"/>
            <a:ext cx="1238193" cy="640013"/>
          </a:xfrm>
          <a:prstGeom prst="rect">
            <a:avLst/>
          </a:prstGeom>
          <a:ln w="12700">
            <a:miter lim="400000"/>
          </a:ln>
        </p:spPr>
      </p:pic>
      <p:pic>
        <p:nvPicPr>
          <p:cNvPr id="391" name="Bild" descr="Bild"/>
          <p:cNvPicPr>
            <a:picLocks noChangeAspect="1"/>
          </p:cNvPicPr>
          <p:nvPr/>
        </p:nvPicPr>
        <p:blipFill>
          <a:blip r:embed="rId20"/>
          <a:stretch>
            <a:fillRect/>
          </a:stretch>
        </p:blipFill>
        <p:spPr>
          <a:xfrm>
            <a:off x="7042683" y="4247563"/>
            <a:ext cx="1820450" cy="634462"/>
          </a:xfrm>
          <a:prstGeom prst="rect">
            <a:avLst/>
          </a:prstGeom>
          <a:ln w="12700">
            <a:miter lim="400000"/>
          </a:ln>
        </p:spPr>
      </p:pic>
      <p:pic>
        <p:nvPicPr>
          <p:cNvPr id="392" name="Bild" descr="Bild"/>
          <p:cNvPicPr>
            <a:picLocks noChangeAspect="1"/>
          </p:cNvPicPr>
          <p:nvPr/>
        </p:nvPicPr>
        <p:blipFill>
          <a:blip r:embed="rId21"/>
          <a:stretch>
            <a:fillRect/>
          </a:stretch>
        </p:blipFill>
        <p:spPr>
          <a:xfrm>
            <a:off x="8954859" y="4245631"/>
            <a:ext cx="1238193" cy="640012"/>
          </a:xfrm>
          <a:prstGeom prst="rect">
            <a:avLst/>
          </a:prstGeom>
          <a:ln w="12700">
            <a:miter lim="400000"/>
          </a:ln>
        </p:spPr>
      </p:pic>
      <p:pic>
        <p:nvPicPr>
          <p:cNvPr id="393" name="Bild" descr="Bild"/>
          <p:cNvPicPr>
            <a:picLocks noChangeAspect="1"/>
          </p:cNvPicPr>
          <p:nvPr/>
        </p:nvPicPr>
        <p:blipFill>
          <a:blip r:embed="rId22"/>
          <a:stretch>
            <a:fillRect/>
          </a:stretch>
        </p:blipFill>
        <p:spPr>
          <a:xfrm>
            <a:off x="7042683" y="5189918"/>
            <a:ext cx="640012" cy="640012"/>
          </a:xfrm>
          <a:prstGeom prst="rect">
            <a:avLst/>
          </a:prstGeom>
          <a:ln w="12700">
            <a:miter lim="400000"/>
          </a:ln>
        </p:spPr>
      </p:pic>
      <p:pic>
        <p:nvPicPr>
          <p:cNvPr id="394" name="Bild" descr="Bild"/>
          <p:cNvPicPr>
            <a:picLocks noChangeAspect="1"/>
          </p:cNvPicPr>
          <p:nvPr/>
        </p:nvPicPr>
        <p:blipFill>
          <a:blip r:embed="rId23"/>
          <a:stretch>
            <a:fillRect/>
          </a:stretch>
        </p:blipFill>
        <p:spPr>
          <a:xfrm>
            <a:off x="7768802" y="5196351"/>
            <a:ext cx="1791663" cy="624430"/>
          </a:xfrm>
          <a:prstGeom prst="rect">
            <a:avLst/>
          </a:prstGeom>
          <a:ln w="12700">
            <a:miter lim="400000"/>
          </a:ln>
        </p:spPr>
      </p:pic>
      <p:pic>
        <p:nvPicPr>
          <p:cNvPr id="395" name="Bild" descr="Bild"/>
          <p:cNvPicPr>
            <a:picLocks noChangeAspect="1"/>
          </p:cNvPicPr>
          <p:nvPr/>
        </p:nvPicPr>
        <p:blipFill>
          <a:blip r:embed="rId22"/>
          <a:stretch>
            <a:fillRect/>
          </a:stretch>
        </p:blipFill>
        <p:spPr>
          <a:xfrm>
            <a:off x="7053829" y="6138077"/>
            <a:ext cx="640012" cy="640012"/>
          </a:xfrm>
          <a:prstGeom prst="rect">
            <a:avLst/>
          </a:prstGeom>
          <a:ln w="12700">
            <a:miter lim="400000"/>
          </a:ln>
        </p:spPr>
      </p:pic>
      <p:pic>
        <p:nvPicPr>
          <p:cNvPr id="396" name="Bild" descr="Bild"/>
          <p:cNvPicPr>
            <a:picLocks noChangeAspect="1"/>
          </p:cNvPicPr>
          <p:nvPr/>
        </p:nvPicPr>
        <p:blipFill>
          <a:blip r:embed="rId24"/>
          <a:stretch>
            <a:fillRect/>
          </a:stretch>
        </p:blipFill>
        <p:spPr>
          <a:xfrm>
            <a:off x="7776789" y="6141681"/>
            <a:ext cx="1234490" cy="638098"/>
          </a:xfrm>
          <a:prstGeom prst="rect">
            <a:avLst/>
          </a:prstGeom>
          <a:ln w="12700">
            <a:miter lim="400000"/>
          </a:ln>
        </p:spPr>
      </p:pic>
      <p:pic>
        <p:nvPicPr>
          <p:cNvPr id="397" name="Bild" descr="Bild"/>
          <p:cNvPicPr>
            <a:picLocks noChangeAspect="1"/>
          </p:cNvPicPr>
          <p:nvPr/>
        </p:nvPicPr>
        <p:blipFill>
          <a:blip r:embed="rId25"/>
          <a:stretch>
            <a:fillRect/>
          </a:stretch>
        </p:blipFill>
        <p:spPr>
          <a:xfrm>
            <a:off x="10403206" y="1433832"/>
            <a:ext cx="1234490" cy="638098"/>
          </a:xfrm>
          <a:prstGeom prst="rect">
            <a:avLst/>
          </a:prstGeom>
          <a:ln w="12700">
            <a:miter lim="400000"/>
          </a:ln>
        </p:spPr>
      </p:pic>
      <p:pic>
        <p:nvPicPr>
          <p:cNvPr id="398" name="Bild" descr="Bild"/>
          <p:cNvPicPr>
            <a:picLocks noChangeAspect="1"/>
          </p:cNvPicPr>
          <p:nvPr/>
        </p:nvPicPr>
        <p:blipFill>
          <a:blip r:embed="rId26"/>
          <a:stretch>
            <a:fillRect/>
          </a:stretch>
        </p:blipFill>
        <p:spPr>
          <a:xfrm>
            <a:off x="7776789" y="2369309"/>
            <a:ext cx="1234490" cy="638098"/>
          </a:xfrm>
          <a:prstGeom prst="rect">
            <a:avLst/>
          </a:prstGeom>
          <a:ln w="12700">
            <a:miter lim="400000"/>
          </a:ln>
        </p:spPr>
      </p:pic>
      <p:pic>
        <p:nvPicPr>
          <p:cNvPr id="399" name="Bild" descr="Bild"/>
          <p:cNvPicPr>
            <a:picLocks noChangeAspect="1"/>
          </p:cNvPicPr>
          <p:nvPr/>
        </p:nvPicPr>
        <p:blipFill>
          <a:blip r:embed="rId27"/>
          <a:stretch>
            <a:fillRect/>
          </a:stretch>
        </p:blipFill>
        <p:spPr>
          <a:xfrm>
            <a:off x="196968" y="7053923"/>
            <a:ext cx="1830881" cy="638098"/>
          </a:xfrm>
          <a:prstGeom prst="rect">
            <a:avLst/>
          </a:prstGeom>
          <a:ln w="12700">
            <a:miter lim="400000"/>
          </a:ln>
        </p:spPr>
      </p:pic>
      <p:pic>
        <p:nvPicPr>
          <p:cNvPr id="400" name="Bild" descr="Bild"/>
          <p:cNvPicPr>
            <a:picLocks noChangeAspect="1"/>
          </p:cNvPicPr>
          <p:nvPr/>
        </p:nvPicPr>
        <p:blipFill>
          <a:blip r:embed="rId28"/>
          <a:stretch>
            <a:fillRect/>
          </a:stretch>
        </p:blipFill>
        <p:spPr>
          <a:xfrm>
            <a:off x="2276283" y="7995383"/>
            <a:ext cx="2427272" cy="638098"/>
          </a:xfrm>
          <a:prstGeom prst="rect">
            <a:avLst/>
          </a:prstGeom>
          <a:ln w="12700">
            <a:miter lim="400000"/>
          </a:ln>
        </p:spPr>
      </p:pic>
      <p:pic>
        <p:nvPicPr>
          <p:cNvPr id="401" name="Bild" descr="Bild"/>
          <p:cNvPicPr>
            <a:picLocks noChangeAspect="1"/>
          </p:cNvPicPr>
          <p:nvPr/>
        </p:nvPicPr>
        <p:blipFill>
          <a:blip r:embed="rId29"/>
          <a:stretch>
            <a:fillRect/>
          </a:stretch>
        </p:blipFill>
        <p:spPr>
          <a:xfrm>
            <a:off x="4655557" y="7995383"/>
            <a:ext cx="638098" cy="638098"/>
          </a:xfrm>
          <a:prstGeom prst="rect">
            <a:avLst/>
          </a:prstGeom>
          <a:ln w="12700">
            <a:miter lim="400000"/>
          </a:ln>
        </p:spPr>
      </p:pic>
      <p:pic>
        <p:nvPicPr>
          <p:cNvPr id="402" name="Bild" descr="Bild"/>
          <p:cNvPicPr>
            <a:picLocks noChangeAspect="1"/>
          </p:cNvPicPr>
          <p:nvPr/>
        </p:nvPicPr>
        <p:blipFill>
          <a:blip r:embed="rId30"/>
          <a:stretch>
            <a:fillRect/>
          </a:stretch>
        </p:blipFill>
        <p:spPr>
          <a:xfrm>
            <a:off x="226192" y="7988085"/>
            <a:ext cx="1234489" cy="638098"/>
          </a:xfrm>
          <a:prstGeom prst="rect">
            <a:avLst/>
          </a:prstGeom>
          <a:ln w="12700">
            <a:miter lim="400000"/>
          </a:ln>
        </p:spPr>
      </p:pic>
      <p:pic>
        <p:nvPicPr>
          <p:cNvPr id="403" name="Bild" descr="Bild"/>
          <p:cNvPicPr>
            <a:picLocks noChangeAspect="1"/>
          </p:cNvPicPr>
          <p:nvPr/>
        </p:nvPicPr>
        <p:blipFill>
          <a:blip r:embed="rId11"/>
          <a:stretch>
            <a:fillRect/>
          </a:stretch>
        </p:blipFill>
        <p:spPr>
          <a:xfrm>
            <a:off x="1543221" y="7994023"/>
            <a:ext cx="638098" cy="638098"/>
          </a:xfrm>
          <a:prstGeom prst="rect">
            <a:avLst/>
          </a:prstGeom>
          <a:ln w="12700">
            <a:miter lim="400000"/>
          </a:ln>
        </p:spPr>
      </p:pic>
      <p:pic>
        <p:nvPicPr>
          <p:cNvPr id="404" name="IMG_3784.png" descr="IMG_3784.png"/>
          <p:cNvPicPr>
            <a:picLocks noChangeAspect="1"/>
          </p:cNvPicPr>
          <p:nvPr/>
        </p:nvPicPr>
        <p:blipFill>
          <a:blip r:embed="rId9"/>
          <a:stretch>
            <a:fillRect/>
          </a:stretch>
        </p:blipFill>
        <p:spPr>
          <a:xfrm>
            <a:off x="716250" y="7959842"/>
            <a:ext cx="172107" cy="172106"/>
          </a:xfrm>
          <a:prstGeom prst="rect">
            <a:avLst/>
          </a:prstGeom>
          <a:ln w="12700">
            <a:miter lim="400000"/>
          </a:ln>
        </p:spPr>
      </p:pic>
      <p:pic>
        <p:nvPicPr>
          <p:cNvPr id="405" name="Bild" descr="Bild"/>
          <p:cNvPicPr>
            <a:picLocks noChangeAspect="1"/>
          </p:cNvPicPr>
          <p:nvPr/>
        </p:nvPicPr>
        <p:blipFill>
          <a:blip r:embed="rId31"/>
          <a:stretch>
            <a:fillRect/>
          </a:stretch>
        </p:blipFill>
        <p:spPr>
          <a:xfrm>
            <a:off x="1984409" y="7054717"/>
            <a:ext cx="638098" cy="638098"/>
          </a:xfrm>
          <a:prstGeom prst="rect">
            <a:avLst/>
          </a:prstGeom>
          <a:ln w="12700">
            <a:miter lim="400000"/>
          </a:ln>
        </p:spPr>
      </p:pic>
      <p:pic>
        <p:nvPicPr>
          <p:cNvPr id="406" name="Bild" descr="Bild"/>
          <p:cNvPicPr>
            <a:picLocks noChangeAspect="1"/>
          </p:cNvPicPr>
          <p:nvPr/>
        </p:nvPicPr>
        <p:blipFill>
          <a:blip r:embed="rId32"/>
          <a:stretch>
            <a:fillRect/>
          </a:stretch>
        </p:blipFill>
        <p:spPr>
          <a:xfrm>
            <a:off x="2573442" y="7054717"/>
            <a:ext cx="1234489" cy="638098"/>
          </a:xfrm>
          <a:prstGeom prst="rect">
            <a:avLst/>
          </a:prstGeom>
          <a:ln w="12700">
            <a:miter lim="400000"/>
          </a:ln>
        </p:spPr>
      </p:pic>
      <p:pic>
        <p:nvPicPr>
          <p:cNvPr id="407" name="Bild" descr="Bild"/>
          <p:cNvPicPr>
            <a:picLocks noChangeAspect="1"/>
          </p:cNvPicPr>
          <p:nvPr/>
        </p:nvPicPr>
        <p:blipFill>
          <a:blip r:embed="rId33"/>
          <a:stretch>
            <a:fillRect/>
          </a:stretch>
        </p:blipFill>
        <p:spPr>
          <a:xfrm>
            <a:off x="1236023" y="6999967"/>
            <a:ext cx="231054" cy="233135"/>
          </a:xfrm>
          <a:prstGeom prst="rect">
            <a:avLst/>
          </a:prstGeom>
          <a:ln w="12700">
            <a:miter lim="400000"/>
          </a:ln>
        </p:spPr>
      </p:pic>
      <p:pic>
        <p:nvPicPr>
          <p:cNvPr id="408" name="Bild" descr="Bild"/>
          <p:cNvPicPr>
            <a:picLocks noChangeAspect="1"/>
          </p:cNvPicPr>
          <p:nvPr/>
        </p:nvPicPr>
        <p:blipFill>
          <a:blip r:embed="rId34"/>
          <a:stretch>
            <a:fillRect/>
          </a:stretch>
        </p:blipFill>
        <p:spPr>
          <a:xfrm>
            <a:off x="3761413" y="7054717"/>
            <a:ext cx="638098" cy="638098"/>
          </a:xfrm>
          <a:prstGeom prst="rect">
            <a:avLst/>
          </a:prstGeom>
          <a:ln w="12700">
            <a:miter lim="400000"/>
          </a:ln>
        </p:spPr>
      </p:pic>
      <p:pic>
        <p:nvPicPr>
          <p:cNvPr id="409" name="Bild" descr="Bild"/>
          <p:cNvPicPr>
            <a:picLocks noChangeAspect="1"/>
          </p:cNvPicPr>
          <p:nvPr/>
        </p:nvPicPr>
        <p:blipFill>
          <a:blip r:embed="rId35"/>
          <a:stretch>
            <a:fillRect/>
          </a:stretch>
        </p:blipFill>
        <p:spPr>
          <a:xfrm>
            <a:off x="2302096" y="8892661"/>
            <a:ext cx="1234489" cy="638098"/>
          </a:xfrm>
          <a:prstGeom prst="rect">
            <a:avLst/>
          </a:prstGeom>
          <a:ln w="12700">
            <a:miter lim="400000"/>
          </a:ln>
        </p:spPr>
      </p:pic>
      <p:pic>
        <p:nvPicPr>
          <p:cNvPr id="410" name="Bild" descr="Bild"/>
          <p:cNvPicPr>
            <a:picLocks noChangeAspect="1"/>
          </p:cNvPicPr>
          <p:nvPr/>
        </p:nvPicPr>
        <p:blipFill>
          <a:blip r:embed="rId36"/>
          <a:stretch>
            <a:fillRect/>
          </a:stretch>
        </p:blipFill>
        <p:spPr>
          <a:xfrm>
            <a:off x="3480655" y="8892661"/>
            <a:ext cx="638098" cy="638098"/>
          </a:xfrm>
          <a:prstGeom prst="rect">
            <a:avLst/>
          </a:prstGeom>
          <a:ln w="12700">
            <a:miter lim="400000"/>
          </a:ln>
        </p:spPr>
      </p:pic>
      <p:pic>
        <p:nvPicPr>
          <p:cNvPr id="411" name="Bild" descr="Bild"/>
          <p:cNvPicPr>
            <a:picLocks noChangeAspect="1"/>
          </p:cNvPicPr>
          <p:nvPr/>
        </p:nvPicPr>
        <p:blipFill>
          <a:blip r:embed="rId33"/>
          <a:stretch>
            <a:fillRect/>
          </a:stretch>
        </p:blipFill>
        <p:spPr>
          <a:xfrm>
            <a:off x="2740290" y="8805088"/>
            <a:ext cx="256228" cy="258535"/>
          </a:xfrm>
          <a:prstGeom prst="rect">
            <a:avLst/>
          </a:prstGeom>
          <a:ln w="12700">
            <a:miter lim="400000"/>
          </a:ln>
        </p:spPr>
      </p:pic>
      <p:pic>
        <p:nvPicPr>
          <p:cNvPr id="412" name="Bild" descr="Bild"/>
          <p:cNvPicPr>
            <a:picLocks noChangeAspect="1"/>
          </p:cNvPicPr>
          <p:nvPr/>
        </p:nvPicPr>
        <p:blipFill>
          <a:blip r:embed="rId35"/>
          <a:srcRect l="49114"/>
          <a:stretch>
            <a:fillRect/>
          </a:stretch>
        </p:blipFill>
        <p:spPr>
          <a:xfrm>
            <a:off x="4077935" y="8892622"/>
            <a:ext cx="628123" cy="638048"/>
          </a:xfrm>
          <a:prstGeom prst="rect">
            <a:avLst/>
          </a:prstGeom>
          <a:ln w="12700">
            <a:miter lim="400000"/>
          </a:ln>
        </p:spPr>
      </p:pic>
      <p:pic>
        <p:nvPicPr>
          <p:cNvPr id="413" name="Bild" descr="Bild"/>
          <p:cNvPicPr>
            <a:picLocks noChangeAspect="1"/>
          </p:cNvPicPr>
          <p:nvPr/>
        </p:nvPicPr>
        <p:blipFill>
          <a:blip r:embed="rId37"/>
          <a:stretch>
            <a:fillRect/>
          </a:stretch>
        </p:blipFill>
        <p:spPr>
          <a:xfrm>
            <a:off x="4663359" y="8892622"/>
            <a:ext cx="638098" cy="638098"/>
          </a:xfrm>
          <a:prstGeom prst="rect">
            <a:avLst/>
          </a:prstGeom>
          <a:ln w="12700">
            <a:miter lim="400000"/>
          </a:ln>
        </p:spPr>
      </p:pic>
      <p:pic>
        <p:nvPicPr>
          <p:cNvPr id="414" name="Bild" descr="Bild"/>
          <p:cNvPicPr>
            <a:picLocks noChangeAspect="1"/>
          </p:cNvPicPr>
          <p:nvPr/>
        </p:nvPicPr>
        <p:blipFill>
          <a:blip r:embed="rId38"/>
          <a:stretch>
            <a:fillRect/>
          </a:stretch>
        </p:blipFill>
        <p:spPr>
          <a:xfrm>
            <a:off x="7046448" y="2384555"/>
            <a:ext cx="638098" cy="638098"/>
          </a:xfrm>
          <a:prstGeom prst="rect">
            <a:avLst/>
          </a:prstGeom>
          <a:ln w="12700">
            <a:miter lim="400000"/>
          </a:ln>
        </p:spPr>
      </p:pic>
      <p:pic>
        <p:nvPicPr>
          <p:cNvPr id="415" name="Bild" descr="Bild"/>
          <p:cNvPicPr>
            <a:picLocks noChangeAspect="1"/>
          </p:cNvPicPr>
          <p:nvPr/>
        </p:nvPicPr>
        <p:blipFill>
          <a:blip r:embed="rId38"/>
          <a:stretch>
            <a:fillRect/>
          </a:stretch>
        </p:blipFill>
        <p:spPr>
          <a:xfrm>
            <a:off x="7054786" y="1431716"/>
            <a:ext cx="638098" cy="638098"/>
          </a:xfrm>
          <a:prstGeom prst="rect">
            <a:avLst/>
          </a:prstGeom>
          <a:ln w="12700">
            <a:miter lim="400000"/>
          </a:ln>
        </p:spPr>
      </p:pic>
      <p:pic>
        <p:nvPicPr>
          <p:cNvPr id="416" name="Bild" descr="Bild"/>
          <p:cNvPicPr>
            <a:picLocks noChangeAspect="1"/>
          </p:cNvPicPr>
          <p:nvPr/>
        </p:nvPicPr>
        <p:blipFill>
          <a:blip r:embed="rId39"/>
          <a:stretch>
            <a:fillRect/>
          </a:stretch>
        </p:blipFill>
        <p:spPr>
          <a:xfrm>
            <a:off x="226192" y="2356197"/>
            <a:ext cx="1234489" cy="638098"/>
          </a:xfrm>
          <a:prstGeom prst="rect">
            <a:avLst/>
          </a:prstGeom>
          <a:ln w="12700">
            <a:miter lim="400000"/>
          </a:ln>
        </p:spPr>
      </p:pic>
      <p:pic>
        <p:nvPicPr>
          <p:cNvPr id="417" name="Bild" descr="Bild"/>
          <p:cNvPicPr>
            <a:picLocks noChangeAspect="1"/>
          </p:cNvPicPr>
          <p:nvPr/>
        </p:nvPicPr>
        <p:blipFill>
          <a:blip r:embed="rId40"/>
          <a:stretch>
            <a:fillRect/>
          </a:stretch>
        </p:blipFill>
        <p:spPr>
          <a:xfrm>
            <a:off x="1549294" y="2345731"/>
            <a:ext cx="1234490" cy="638098"/>
          </a:xfrm>
          <a:prstGeom prst="rect">
            <a:avLst/>
          </a:prstGeom>
          <a:ln w="12700">
            <a:miter lim="400000"/>
          </a:ln>
        </p:spPr>
      </p:pic>
      <p:pic>
        <p:nvPicPr>
          <p:cNvPr id="418" name="Bild" descr="Bild"/>
          <p:cNvPicPr>
            <a:picLocks noChangeAspect="1"/>
          </p:cNvPicPr>
          <p:nvPr/>
        </p:nvPicPr>
        <p:blipFill>
          <a:blip r:embed="rId41"/>
          <a:stretch>
            <a:fillRect/>
          </a:stretch>
        </p:blipFill>
        <p:spPr>
          <a:xfrm>
            <a:off x="4201205" y="2340951"/>
            <a:ext cx="1234489" cy="638098"/>
          </a:xfrm>
          <a:prstGeom prst="rect">
            <a:avLst/>
          </a:prstGeom>
          <a:ln w="12700">
            <a:miter lim="400000"/>
          </a:ln>
        </p:spPr>
      </p:pic>
      <p:pic>
        <p:nvPicPr>
          <p:cNvPr id="419" name="Bild" descr="Bild"/>
          <p:cNvPicPr>
            <a:picLocks noChangeAspect="1"/>
          </p:cNvPicPr>
          <p:nvPr/>
        </p:nvPicPr>
        <p:blipFill>
          <a:blip r:embed="rId42"/>
          <a:srcRect l="48502"/>
          <a:stretch>
            <a:fillRect/>
          </a:stretch>
        </p:blipFill>
        <p:spPr>
          <a:xfrm>
            <a:off x="1543182" y="3302836"/>
            <a:ext cx="637978" cy="640349"/>
          </a:xfrm>
          <a:prstGeom prst="rect">
            <a:avLst/>
          </a:prstGeom>
          <a:ln w="12700">
            <a:miter lim="400000"/>
          </a:ln>
        </p:spPr>
      </p:pic>
      <p:pic>
        <p:nvPicPr>
          <p:cNvPr id="420" name="Bild" descr="Bild"/>
          <p:cNvPicPr>
            <a:picLocks noChangeAspect="1"/>
          </p:cNvPicPr>
          <p:nvPr/>
        </p:nvPicPr>
        <p:blipFill>
          <a:blip r:embed="rId33"/>
          <a:stretch>
            <a:fillRect/>
          </a:stretch>
        </p:blipFill>
        <p:spPr>
          <a:xfrm>
            <a:off x="703170" y="3246245"/>
            <a:ext cx="231054" cy="233135"/>
          </a:xfrm>
          <a:prstGeom prst="rect">
            <a:avLst/>
          </a:prstGeom>
          <a:ln w="12700">
            <a:miter lim="400000"/>
          </a:ln>
        </p:spPr>
      </p:pic>
      <p:pic>
        <p:nvPicPr>
          <p:cNvPr id="421" name="Bild" descr="Bild"/>
          <p:cNvPicPr>
            <a:picLocks noChangeAspect="1"/>
          </p:cNvPicPr>
          <p:nvPr/>
        </p:nvPicPr>
        <p:blipFill>
          <a:blip r:embed="rId43"/>
          <a:stretch>
            <a:fillRect/>
          </a:stretch>
        </p:blipFill>
        <p:spPr>
          <a:xfrm>
            <a:off x="12720456" y="119241"/>
            <a:ext cx="955205" cy="796907"/>
          </a:xfrm>
          <a:prstGeom prst="rect">
            <a:avLst/>
          </a:prstGeom>
          <a:ln w="12700">
            <a:miter lim="400000"/>
          </a:ln>
        </p:spPr>
      </p:pic>
      <p:sp>
        <p:nvSpPr>
          <p:cNvPr id="422" name="Im Bad"/>
          <p:cNvSpPr txBox="1">
            <a:spLocks noGrp="1"/>
          </p:cNvSpPr>
          <p:nvPr>
            <p:ph type="title"/>
          </p:nvPr>
        </p:nvSpPr>
        <p:spPr>
          <a:xfrm>
            <a:off x="94643" y="-4476"/>
            <a:ext cx="12467479" cy="1088282"/>
          </a:xfrm>
          <a:prstGeom prst="rect">
            <a:avLst/>
          </a:prstGeom>
        </p:spPr>
        <p:txBody>
          <a:bodyPr/>
          <a:lstStyle>
            <a:lvl1pPr algn="l">
              <a:defRPr sz="3200">
                <a:latin typeface="ABeZeh"/>
                <a:ea typeface="ABeZeh"/>
                <a:cs typeface="ABeZeh"/>
                <a:sym typeface="ABeZeh"/>
              </a:defRPr>
            </a:lvl1pPr>
          </a:lstStyle>
          <a:p>
            <a:r>
              <a:t>Im Bad</a:t>
            </a:r>
          </a:p>
        </p:txBody>
      </p:sp>
      <p:pic>
        <p:nvPicPr>
          <p:cNvPr id="423" name="Bild" descr="Bild"/>
          <p:cNvPicPr>
            <a:picLocks noChangeAspect="1"/>
          </p:cNvPicPr>
          <p:nvPr/>
        </p:nvPicPr>
        <p:blipFill>
          <a:blip r:embed="rId30"/>
          <a:stretch>
            <a:fillRect/>
          </a:stretch>
        </p:blipFill>
        <p:spPr>
          <a:xfrm>
            <a:off x="256619" y="8891113"/>
            <a:ext cx="1234490" cy="638098"/>
          </a:xfrm>
          <a:prstGeom prst="rect">
            <a:avLst/>
          </a:prstGeom>
          <a:ln w="12700">
            <a:miter lim="400000"/>
          </a:ln>
        </p:spPr>
      </p:pic>
      <p:pic>
        <p:nvPicPr>
          <p:cNvPr id="424" name="Bild" descr="Bild"/>
          <p:cNvPicPr>
            <a:picLocks noChangeAspect="1"/>
          </p:cNvPicPr>
          <p:nvPr/>
        </p:nvPicPr>
        <p:blipFill>
          <a:blip r:embed="rId11"/>
          <a:stretch>
            <a:fillRect/>
          </a:stretch>
        </p:blipFill>
        <p:spPr>
          <a:xfrm>
            <a:off x="1573649" y="8897051"/>
            <a:ext cx="638098" cy="638098"/>
          </a:xfrm>
          <a:prstGeom prst="rect">
            <a:avLst/>
          </a:prstGeom>
          <a:ln w="12700">
            <a:miter lim="400000"/>
          </a:ln>
        </p:spPr>
      </p:pic>
      <p:pic>
        <p:nvPicPr>
          <p:cNvPr id="425" name="IMG_3784.png" descr="IMG_3784.png"/>
          <p:cNvPicPr>
            <a:picLocks noChangeAspect="1"/>
          </p:cNvPicPr>
          <p:nvPr/>
        </p:nvPicPr>
        <p:blipFill>
          <a:blip r:embed="rId9"/>
          <a:stretch>
            <a:fillRect/>
          </a:stretch>
        </p:blipFill>
        <p:spPr>
          <a:xfrm>
            <a:off x="746678" y="8862869"/>
            <a:ext cx="172106" cy="172107"/>
          </a:xfrm>
          <a:prstGeom prst="rect">
            <a:avLst/>
          </a:prstGeom>
          <a:ln w="12700">
            <a:miter lim="400000"/>
          </a:ln>
        </p:spPr>
      </p:pic>
      <p:pic>
        <p:nvPicPr>
          <p:cNvPr id="426" name="Bild" descr="Bild"/>
          <p:cNvPicPr>
            <a:picLocks noChangeAspect="1"/>
          </p:cNvPicPr>
          <p:nvPr/>
        </p:nvPicPr>
        <p:blipFill>
          <a:blip r:embed="rId44"/>
          <a:stretch>
            <a:fillRect/>
          </a:stretch>
        </p:blipFill>
        <p:spPr>
          <a:xfrm>
            <a:off x="9088601" y="1431189"/>
            <a:ext cx="1234489" cy="638098"/>
          </a:xfrm>
          <a:prstGeom prst="rect">
            <a:avLst/>
          </a:prstGeom>
          <a:ln w="12700">
            <a:miter lim="400000"/>
          </a:ln>
        </p:spPr>
      </p:pic>
      <p:pic>
        <p:nvPicPr>
          <p:cNvPr id="427" name="Bild" descr="Bild"/>
          <p:cNvPicPr>
            <a:picLocks noChangeAspect="1"/>
          </p:cNvPicPr>
          <p:nvPr/>
        </p:nvPicPr>
        <p:blipFill>
          <a:blip r:embed="rId45"/>
          <a:stretch>
            <a:fillRect/>
          </a:stretch>
        </p:blipFill>
        <p:spPr>
          <a:xfrm>
            <a:off x="7797220" y="1433392"/>
            <a:ext cx="638098" cy="638098"/>
          </a:xfrm>
          <a:prstGeom prst="rect">
            <a:avLst/>
          </a:prstGeom>
          <a:ln w="12700">
            <a:miter lim="400000"/>
          </a:ln>
        </p:spPr>
      </p:pic>
      <p:pic>
        <p:nvPicPr>
          <p:cNvPr id="428" name="Bild" descr="Bild"/>
          <p:cNvPicPr>
            <a:picLocks noChangeAspect="1"/>
          </p:cNvPicPr>
          <p:nvPr/>
        </p:nvPicPr>
        <p:blipFill>
          <a:blip r:embed="rId46"/>
          <a:stretch>
            <a:fillRect/>
          </a:stretch>
        </p:blipFill>
        <p:spPr>
          <a:xfrm>
            <a:off x="8365414" y="1437256"/>
            <a:ext cx="630370" cy="63037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Beim Anziehen"/>
          <p:cNvSpPr txBox="1">
            <a:spLocks noGrp="1"/>
          </p:cNvSpPr>
          <p:nvPr>
            <p:ph type="title"/>
          </p:nvPr>
        </p:nvSpPr>
        <p:spPr>
          <a:xfrm>
            <a:off x="107955" y="8215"/>
            <a:ext cx="13576290" cy="1088282"/>
          </a:xfrm>
          <a:prstGeom prst="rect">
            <a:avLst/>
          </a:prstGeom>
        </p:spPr>
        <p:txBody>
          <a:bodyPr/>
          <a:lstStyle>
            <a:lvl1pPr algn="l">
              <a:defRPr sz="3200">
                <a:latin typeface="ABeZeh"/>
                <a:ea typeface="ABeZeh"/>
                <a:cs typeface="ABeZeh"/>
                <a:sym typeface="ABeZeh"/>
              </a:defRPr>
            </a:lvl1pPr>
          </a:lstStyle>
          <a:p>
            <a:r>
              <a:t>Beim Anziehen</a:t>
            </a:r>
          </a:p>
        </p:txBody>
      </p:sp>
      <p:sp>
        <p:nvSpPr>
          <p:cNvPr id="431" name="Rechteck"/>
          <p:cNvSpPr/>
          <p:nvPr/>
        </p:nvSpPr>
        <p:spPr>
          <a:xfrm>
            <a:off x="80091" y="1039439"/>
            <a:ext cx="6772155" cy="8579621"/>
          </a:xfrm>
          <a:prstGeom prst="rect">
            <a:avLst/>
          </a:prstGeom>
          <a:solidFill>
            <a:schemeClr val="accent4">
              <a:hueOff val="366961"/>
              <a:satOff val="4172"/>
              <a:lumOff val="11129"/>
              <a:alpha val="74564"/>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32" name="Rechteck"/>
          <p:cNvSpPr/>
          <p:nvPr/>
        </p:nvSpPr>
        <p:spPr>
          <a:xfrm>
            <a:off x="6934200" y="1039439"/>
            <a:ext cx="6772155"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433" name="Bild" descr="Bild"/>
          <p:cNvPicPr>
            <a:picLocks noChangeAspect="1"/>
          </p:cNvPicPr>
          <p:nvPr/>
        </p:nvPicPr>
        <p:blipFill>
          <a:blip r:embed="rId2"/>
          <a:stretch>
            <a:fillRect/>
          </a:stretch>
        </p:blipFill>
        <p:spPr>
          <a:xfrm>
            <a:off x="192906" y="1405445"/>
            <a:ext cx="1234489" cy="638098"/>
          </a:xfrm>
          <a:prstGeom prst="rect">
            <a:avLst/>
          </a:prstGeom>
          <a:ln w="12700">
            <a:miter lim="400000"/>
          </a:ln>
        </p:spPr>
      </p:pic>
      <p:sp>
        <p:nvSpPr>
          <p:cNvPr id="434" name="sieht gut aus"/>
          <p:cNvSpPr txBox="1"/>
          <p:nvPr/>
        </p:nvSpPr>
        <p:spPr>
          <a:xfrm>
            <a:off x="209110" y="108291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sieht gut aus</a:t>
            </a:r>
          </a:p>
        </p:txBody>
      </p:sp>
      <p:sp>
        <p:nvSpPr>
          <p:cNvPr id="435" name="zu eng/klein"/>
          <p:cNvSpPr txBox="1"/>
          <p:nvPr/>
        </p:nvSpPr>
        <p:spPr>
          <a:xfrm>
            <a:off x="193192" y="202490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eng/klein</a:t>
            </a:r>
          </a:p>
        </p:txBody>
      </p:sp>
      <p:sp>
        <p:nvSpPr>
          <p:cNvPr id="436" name="zu kalt/warm"/>
          <p:cNvSpPr txBox="1"/>
          <p:nvPr/>
        </p:nvSpPr>
        <p:spPr>
          <a:xfrm>
            <a:off x="209109" y="299229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kalt/warm</a:t>
            </a:r>
          </a:p>
        </p:txBody>
      </p:sp>
      <p:sp>
        <p:nvSpPr>
          <p:cNvPr id="437" name="Oh nein!"/>
          <p:cNvSpPr txBox="1"/>
          <p:nvPr/>
        </p:nvSpPr>
        <p:spPr>
          <a:xfrm>
            <a:off x="201294" y="392974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Oh nein!</a:t>
            </a:r>
          </a:p>
        </p:txBody>
      </p:sp>
      <p:sp>
        <p:nvSpPr>
          <p:cNvPr id="438" name="Das ist schmutzig."/>
          <p:cNvSpPr txBox="1"/>
          <p:nvPr/>
        </p:nvSpPr>
        <p:spPr>
          <a:xfrm>
            <a:off x="193192" y="487100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ist schmutzig.</a:t>
            </a:r>
          </a:p>
        </p:txBody>
      </p:sp>
      <p:sp>
        <p:nvSpPr>
          <p:cNvPr id="439" name="Mag ich nicht."/>
          <p:cNvSpPr txBox="1"/>
          <p:nvPr/>
        </p:nvSpPr>
        <p:spPr>
          <a:xfrm>
            <a:off x="205345" y="579192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 ich nicht.</a:t>
            </a:r>
          </a:p>
        </p:txBody>
      </p:sp>
      <p:sp>
        <p:nvSpPr>
          <p:cNvPr id="440" name="Wow!"/>
          <p:cNvSpPr txBox="1"/>
          <p:nvPr/>
        </p:nvSpPr>
        <p:spPr>
          <a:xfrm>
            <a:off x="221262" y="6746620"/>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Wow!</a:t>
            </a:r>
          </a:p>
        </p:txBody>
      </p:sp>
      <p:sp>
        <p:nvSpPr>
          <p:cNvPr id="441" name="schöne Farbe"/>
          <p:cNvSpPr txBox="1"/>
          <p:nvPr/>
        </p:nvSpPr>
        <p:spPr>
          <a:xfrm>
            <a:off x="213447" y="768406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schöne Farbe</a:t>
            </a:r>
          </a:p>
        </p:txBody>
      </p:sp>
      <p:sp>
        <p:nvSpPr>
          <p:cNvPr id="442" name="Das juckt."/>
          <p:cNvSpPr txBox="1"/>
          <p:nvPr/>
        </p:nvSpPr>
        <p:spPr>
          <a:xfrm>
            <a:off x="229364" y="861335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juckt.</a:t>
            </a:r>
          </a:p>
        </p:txBody>
      </p:sp>
      <p:sp>
        <p:nvSpPr>
          <p:cNvPr id="443" name="Anziehen/Zieh an."/>
          <p:cNvSpPr txBox="1"/>
          <p:nvPr/>
        </p:nvSpPr>
        <p:spPr>
          <a:xfrm>
            <a:off x="7065039" y="10745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Anziehen/Zieh an.</a:t>
            </a:r>
          </a:p>
        </p:txBody>
      </p:sp>
      <p:sp>
        <p:nvSpPr>
          <p:cNvPr id="444" name="Ausziehen/Zieh aus."/>
          <p:cNvSpPr txBox="1"/>
          <p:nvPr/>
        </p:nvSpPr>
        <p:spPr>
          <a:xfrm>
            <a:off x="7049121" y="202919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Ausziehen/Zieh aus.</a:t>
            </a:r>
          </a:p>
        </p:txBody>
      </p:sp>
      <p:sp>
        <p:nvSpPr>
          <p:cNvPr id="445" name="in den Wäschekorb"/>
          <p:cNvSpPr txBox="1"/>
          <p:nvPr/>
        </p:nvSpPr>
        <p:spPr>
          <a:xfrm>
            <a:off x="7065039" y="29838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in den Wäschekorb</a:t>
            </a:r>
          </a:p>
        </p:txBody>
      </p:sp>
      <p:sp>
        <p:nvSpPr>
          <p:cNvPr id="446" name="Umziehen."/>
          <p:cNvSpPr txBox="1"/>
          <p:nvPr/>
        </p:nvSpPr>
        <p:spPr>
          <a:xfrm>
            <a:off x="7057223" y="3908629"/>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Umziehen.</a:t>
            </a:r>
          </a:p>
        </p:txBody>
      </p:sp>
      <p:sp>
        <p:nvSpPr>
          <p:cNvPr id="447" name="Hilf mir."/>
          <p:cNvSpPr txBox="1"/>
          <p:nvPr/>
        </p:nvSpPr>
        <p:spPr>
          <a:xfrm>
            <a:off x="7073141" y="486332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Hilf mir.</a:t>
            </a:r>
          </a:p>
        </p:txBody>
      </p:sp>
      <p:sp>
        <p:nvSpPr>
          <p:cNvPr id="448" name="Dreh das T-Shirt um."/>
          <p:cNvSpPr txBox="1"/>
          <p:nvPr/>
        </p:nvSpPr>
        <p:spPr>
          <a:xfrm>
            <a:off x="7061274" y="575811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Dreh das T-Shirt um.</a:t>
            </a:r>
          </a:p>
        </p:txBody>
      </p:sp>
      <p:sp>
        <p:nvSpPr>
          <p:cNvPr id="449" name="Beeil dich."/>
          <p:cNvSpPr txBox="1"/>
          <p:nvPr/>
        </p:nvSpPr>
        <p:spPr>
          <a:xfrm>
            <a:off x="7077192" y="67128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Beeil dich.</a:t>
            </a:r>
          </a:p>
        </p:txBody>
      </p:sp>
      <p:sp>
        <p:nvSpPr>
          <p:cNvPr id="450" name="Fuß her."/>
          <p:cNvSpPr txBox="1"/>
          <p:nvPr/>
        </p:nvSpPr>
        <p:spPr>
          <a:xfrm>
            <a:off x="7069376" y="765025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Fuß her.</a:t>
            </a:r>
          </a:p>
        </p:txBody>
      </p:sp>
      <p:sp>
        <p:nvSpPr>
          <p:cNvPr id="451" name="Arme hoch."/>
          <p:cNvSpPr txBox="1"/>
          <p:nvPr/>
        </p:nvSpPr>
        <p:spPr>
          <a:xfrm>
            <a:off x="7085293" y="859224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Arme hoch.</a:t>
            </a:r>
          </a:p>
        </p:txBody>
      </p:sp>
      <p:sp>
        <p:nvSpPr>
          <p:cNvPr id="452"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453" name="Auffordern"/>
          <p:cNvSpPr txBox="1"/>
          <p:nvPr/>
        </p:nvSpPr>
        <p:spPr>
          <a:xfrm>
            <a:off x="11786613"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454" name="Bild" descr="Bild"/>
          <p:cNvPicPr>
            <a:picLocks noChangeAspect="1"/>
          </p:cNvPicPr>
          <p:nvPr/>
        </p:nvPicPr>
        <p:blipFill>
          <a:blip r:embed="rId3"/>
          <a:stretch>
            <a:fillRect/>
          </a:stretch>
        </p:blipFill>
        <p:spPr>
          <a:xfrm>
            <a:off x="200478" y="4269521"/>
            <a:ext cx="1820450" cy="634463"/>
          </a:xfrm>
          <a:prstGeom prst="rect">
            <a:avLst/>
          </a:prstGeom>
          <a:ln w="12700">
            <a:miter lim="400000"/>
          </a:ln>
        </p:spPr>
      </p:pic>
      <p:pic>
        <p:nvPicPr>
          <p:cNvPr id="455" name="IMG_3784.png" descr="IMG_3784.png"/>
          <p:cNvPicPr>
            <a:picLocks noChangeAspect="1"/>
          </p:cNvPicPr>
          <p:nvPr/>
        </p:nvPicPr>
        <p:blipFill>
          <a:blip r:embed="rId4"/>
          <a:stretch>
            <a:fillRect/>
          </a:stretch>
        </p:blipFill>
        <p:spPr>
          <a:xfrm>
            <a:off x="695741" y="1376862"/>
            <a:ext cx="172107" cy="172107"/>
          </a:xfrm>
          <a:prstGeom prst="rect">
            <a:avLst/>
          </a:prstGeom>
          <a:ln w="12700">
            <a:miter lim="400000"/>
          </a:ln>
        </p:spPr>
      </p:pic>
      <p:pic>
        <p:nvPicPr>
          <p:cNvPr id="456" name="Bild" descr="Bild"/>
          <p:cNvPicPr>
            <a:picLocks noChangeAspect="1"/>
          </p:cNvPicPr>
          <p:nvPr/>
        </p:nvPicPr>
        <p:blipFill>
          <a:blip r:embed="rId5"/>
          <a:stretch>
            <a:fillRect/>
          </a:stretch>
        </p:blipFill>
        <p:spPr>
          <a:xfrm>
            <a:off x="1510863" y="1405445"/>
            <a:ext cx="1234489" cy="638098"/>
          </a:xfrm>
          <a:prstGeom prst="rect">
            <a:avLst/>
          </a:prstGeom>
          <a:ln w="12700">
            <a:miter lim="400000"/>
          </a:ln>
        </p:spPr>
      </p:pic>
      <p:pic>
        <p:nvPicPr>
          <p:cNvPr id="457" name="Bild" descr="Bild"/>
          <p:cNvPicPr>
            <a:picLocks noChangeAspect="1"/>
          </p:cNvPicPr>
          <p:nvPr/>
        </p:nvPicPr>
        <p:blipFill>
          <a:blip r:embed="rId6"/>
          <a:stretch>
            <a:fillRect/>
          </a:stretch>
        </p:blipFill>
        <p:spPr>
          <a:xfrm>
            <a:off x="213160" y="2346027"/>
            <a:ext cx="1234490" cy="638098"/>
          </a:xfrm>
          <a:prstGeom prst="rect">
            <a:avLst/>
          </a:prstGeom>
          <a:ln w="12700">
            <a:miter lim="400000"/>
          </a:ln>
        </p:spPr>
      </p:pic>
      <p:pic>
        <p:nvPicPr>
          <p:cNvPr id="458" name="Bild" descr="Bild"/>
          <p:cNvPicPr>
            <a:picLocks noChangeAspect="1"/>
          </p:cNvPicPr>
          <p:nvPr/>
        </p:nvPicPr>
        <p:blipFill>
          <a:blip r:embed="rId6"/>
          <a:stretch>
            <a:fillRect/>
          </a:stretch>
        </p:blipFill>
        <p:spPr>
          <a:xfrm>
            <a:off x="213160" y="3316557"/>
            <a:ext cx="1234490" cy="638098"/>
          </a:xfrm>
          <a:prstGeom prst="rect">
            <a:avLst/>
          </a:prstGeom>
          <a:ln w="12700">
            <a:miter lim="400000"/>
          </a:ln>
        </p:spPr>
      </p:pic>
      <p:pic>
        <p:nvPicPr>
          <p:cNvPr id="459" name="Bild" descr="Bild"/>
          <p:cNvPicPr>
            <a:picLocks noChangeAspect="1"/>
          </p:cNvPicPr>
          <p:nvPr/>
        </p:nvPicPr>
        <p:blipFill>
          <a:blip r:embed="rId7"/>
          <a:stretch>
            <a:fillRect/>
          </a:stretch>
        </p:blipFill>
        <p:spPr>
          <a:xfrm>
            <a:off x="1534644" y="2345545"/>
            <a:ext cx="1827304" cy="636852"/>
          </a:xfrm>
          <a:prstGeom prst="rect">
            <a:avLst/>
          </a:prstGeom>
          <a:ln w="12700">
            <a:miter lim="400000"/>
          </a:ln>
        </p:spPr>
      </p:pic>
      <p:pic>
        <p:nvPicPr>
          <p:cNvPr id="460" name="Bild" descr="Bild"/>
          <p:cNvPicPr>
            <a:picLocks noChangeAspect="1"/>
          </p:cNvPicPr>
          <p:nvPr/>
        </p:nvPicPr>
        <p:blipFill>
          <a:blip r:embed="rId8"/>
          <a:stretch>
            <a:fillRect/>
          </a:stretch>
        </p:blipFill>
        <p:spPr>
          <a:xfrm>
            <a:off x="3447843" y="2344922"/>
            <a:ext cx="1234489" cy="638098"/>
          </a:xfrm>
          <a:prstGeom prst="rect">
            <a:avLst/>
          </a:prstGeom>
          <a:ln w="12700">
            <a:miter lim="400000"/>
          </a:ln>
        </p:spPr>
      </p:pic>
      <p:pic>
        <p:nvPicPr>
          <p:cNvPr id="461" name="Bild" descr="Bild"/>
          <p:cNvPicPr>
            <a:picLocks noChangeAspect="1"/>
          </p:cNvPicPr>
          <p:nvPr/>
        </p:nvPicPr>
        <p:blipFill>
          <a:blip r:embed="rId9"/>
          <a:stretch>
            <a:fillRect/>
          </a:stretch>
        </p:blipFill>
        <p:spPr>
          <a:xfrm>
            <a:off x="205076" y="5192855"/>
            <a:ext cx="638098" cy="638098"/>
          </a:xfrm>
          <a:prstGeom prst="rect">
            <a:avLst/>
          </a:prstGeom>
          <a:ln w="12700">
            <a:miter lim="400000"/>
          </a:ln>
        </p:spPr>
      </p:pic>
      <p:pic>
        <p:nvPicPr>
          <p:cNvPr id="462" name="Bild" descr="Bild"/>
          <p:cNvPicPr>
            <a:picLocks noChangeAspect="1"/>
          </p:cNvPicPr>
          <p:nvPr/>
        </p:nvPicPr>
        <p:blipFill>
          <a:blip r:embed="rId10"/>
          <a:stretch>
            <a:fillRect/>
          </a:stretch>
        </p:blipFill>
        <p:spPr>
          <a:xfrm>
            <a:off x="941120" y="5199028"/>
            <a:ext cx="1818849" cy="633905"/>
          </a:xfrm>
          <a:prstGeom prst="rect">
            <a:avLst/>
          </a:prstGeom>
          <a:ln w="12700">
            <a:miter lim="400000"/>
          </a:ln>
        </p:spPr>
      </p:pic>
      <p:pic>
        <p:nvPicPr>
          <p:cNvPr id="463" name="Bild" descr="Bild"/>
          <p:cNvPicPr>
            <a:picLocks noChangeAspect="1"/>
          </p:cNvPicPr>
          <p:nvPr/>
        </p:nvPicPr>
        <p:blipFill>
          <a:blip r:embed="rId11"/>
          <a:stretch>
            <a:fillRect/>
          </a:stretch>
        </p:blipFill>
        <p:spPr>
          <a:xfrm>
            <a:off x="217217" y="6132397"/>
            <a:ext cx="1226377" cy="633904"/>
          </a:xfrm>
          <a:prstGeom prst="rect">
            <a:avLst/>
          </a:prstGeom>
          <a:ln w="12700">
            <a:miter lim="400000"/>
          </a:ln>
        </p:spPr>
      </p:pic>
      <p:pic>
        <p:nvPicPr>
          <p:cNvPr id="464" name="Bild" descr="Bild"/>
          <p:cNvPicPr>
            <a:picLocks noChangeAspect="1"/>
          </p:cNvPicPr>
          <p:nvPr/>
        </p:nvPicPr>
        <p:blipFill>
          <a:blip r:embed="rId12"/>
          <a:stretch>
            <a:fillRect/>
          </a:stretch>
        </p:blipFill>
        <p:spPr>
          <a:xfrm>
            <a:off x="1403861" y="6129666"/>
            <a:ext cx="639367" cy="639366"/>
          </a:xfrm>
          <a:prstGeom prst="rect">
            <a:avLst/>
          </a:prstGeom>
          <a:ln w="12700">
            <a:miter lim="400000"/>
          </a:ln>
        </p:spPr>
      </p:pic>
      <p:pic>
        <p:nvPicPr>
          <p:cNvPr id="465" name="Bild" descr="Bild"/>
          <p:cNvPicPr>
            <a:picLocks noChangeAspect="1"/>
          </p:cNvPicPr>
          <p:nvPr/>
        </p:nvPicPr>
        <p:blipFill>
          <a:blip r:embed="rId13"/>
          <a:stretch>
            <a:fillRect/>
          </a:stretch>
        </p:blipFill>
        <p:spPr>
          <a:xfrm>
            <a:off x="2128613" y="6120705"/>
            <a:ext cx="639367" cy="639366"/>
          </a:xfrm>
          <a:prstGeom prst="rect">
            <a:avLst/>
          </a:prstGeom>
          <a:ln w="12700">
            <a:miter lim="400000"/>
          </a:ln>
        </p:spPr>
      </p:pic>
      <p:pic>
        <p:nvPicPr>
          <p:cNvPr id="466" name="Bild" descr="Bild"/>
          <p:cNvPicPr>
            <a:picLocks noChangeAspect="1"/>
          </p:cNvPicPr>
          <p:nvPr/>
        </p:nvPicPr>
        <p:blipFill>
          <a:blip r:embed="rId14"/>
          <a:stretch>
            <a:fillRect/>
          </a:stretch>
        </p:blipFill>
        <p:spPr>
          <a:xfrm>
            <a:off x="2851447" y="6125485"/>
            <a:ext cx="640012" cy="640012"/>
          </a:xfrm>
          <a:prstGeom prst="rect">
            <a:avLst/>
          </a:prstGeom>
          <a:ln w="12700">
            <a:miter lim="400000"/>
          </a:ln>
        </p:spPr>
      </p:pic>
      <p:pic>
        <p:nvPicPr>
          <p:cNvPr id="467" name="Bild" descr="Bild"/>
          <p:cNvPicPr>
            <a:picLocks noChangeAspect="1"/>
          </p:cNvPicPr>
          <p:nvPr/>
        </p:nvPicPr>
        <p:blipFill>
          <a:blip r:embed="rId15"/>
          <a:stretch>
            <a:fillRect/>
          </a:stretch>
        </p:blipFill>
        <p:spPr>
          <a:xfrm>
            <a:off x="213160" y="7060422"/>
            <a:ext cx="1234490" cy="638098"/>
          </a:xfrm>
          <a:prstGeom prst="rect">
            <a:avLst/>
          </a:prstGeom>
          <a:ln w="12700">
            <a:miter lim="400000"/>
          </a:ln>
        </p:spPr>
      </p:pic>
      <p:pic>
        <p:nvPicPr>
          <p:cNvPr id="468" name="Bild" descr="Bild"/>
          <p:cNvPicPr>
            <a:picLocks noChangeAspect="1"/>
          </p:cNvPicPr>
          <p:nvPr/>
        </p:nvPicPr>
        <p:blipFill>
          <a:blip r:embed="rId16"/>
          <a:stretch>
            <a:fillRect/>
          </a:stretch>
        </p:blipFill>
        <p:spPr>
          <a:xfrm>
            <a:off x="213160" y="8016693"/>
            <a:ext cx="1234490" cy="638098"/>
          </a:xfrm>
          <a:prstGeom prst="rect">
            <a:avLst/>
          </a:prstGeom>
          <a:ln w="12700">
            <a:miter lim="400000"/>
          </a:ln>
        </p:spPr>
      </p:pic>
      <p:pic>
        <p:nvPicPr>
          <p:cNvPr id="469" name="Bild" descr="Bild"/>
          <p:cNvPicPr>
            <a:picLocks noChangeAspect="1"/>
          </p:cNvPicPr>
          <p:nvPr/>
        </p:nvPicPr>
        <p:blipFill>
          <a:blip r:embed="rId17"/>
          <a:stretch>
            <a:fillRect/>
          </a:stretch>
        </p:blipFill>
        <p:spPr>
          <a:xfrm>
            <a:off x="1404495" y="8016693"/>
            <a:ext cx="638099" cy="638098"/>
          </a:xfrm>
          <a:prstGeom prst="rect">
            <a:avLst/>
          </a:prstGeom>
          <a:ln w="12700">
            <a:miter lim="400000"/>
          </a:ln>
        </p:spPr>
      </p:pic>
      <p:pic>
        <p:nvPicPr>
          <p:cNvPr id="470" name="Bild" descr="Bild"/>
          <p:cNvPicPr>
            <a:picLocks noChangeAspect="1"/>
          </p:cNvPicPr>
          <p:nvPr/>
        </p:nvPicPr>
        <p:blipFill>
          <a:blip r:embed="rId18"/>
          <a:stretch>
            <a:fillRect/>
          </a:stretch>
        </p:blipFill>
        <p:spPr>
          <a:xfrm>
            <a:off x="2135571" y="8018790"/>
            <a:ext cx="1226377" cy="633905"/>
          </a:xfrm>
          <a:prstGeom prst="rect">
            <a:avLst/>
          </a:prstGeom>
          <a:ln w="12700">
            <a:miter lim="400000"/>
          </a:ln>
        </p:spPr>
      </p:pic>
      <p:pic>
        <p:nvPicPr>
          <p:cNvPr id="471" name="Bild" descr="Bild"/>
          <p:cNvPicPr>
            <a:picLocks noChangeAspect="1"/>
          </p:cNvPicPr>
          <p:nvPr/>
        </p:nvPicPr>
        <p:blipFill>
          <a:blip r:embed="rId19"/>
          <a:stretch>
            <a:fillRect/>
          </a:stretch>
        </p:blipFill>
        <p:spPr>
          <a:xfrm>
            <a:off x="204441" y="8934480"/>
            <a:ext cx="639367" cy="639366"/>
          </a:xfrm>
          <a:prstGeom prst="rect">
            <a:avLst/>
          </a:prstGeom>
          <a:ln w="12700">
            <a:miter lim="400000"/>
          </a:ln>
        </p:spPr>
      </p:pic>
      <p:pic>
        <p:nvPicPr>
          <p:cNvPr id="472" name="Bild" descr="Bild"/>
          <p:cNvPicPr>
            <a:picLocks noChangeAspect="1"/>
          </p:cNvPicPr>
          <p:nvPr/>
        </p:nvPicPr>
        <p:blipFill>
          <a:blip r:embed="rId20"/>
          <a:stretch>
            <a:fillRect/>
          </a:stretch>
        </p:blipFill>
        <p:spPr>
          <a:xfrm>
            <a:off x="793751" y="8941125"/>
            <a:ext cx="633905" cy="633905"/>
          </a:xfrm>
          <a:prstGeom prst="rect">
            <a:avLst/>
          </a:prstGeom>
          <a:ln w="12700">
            <a:miter lim="400000"/>
          </a:ln>
        </p:spPr>
      </p:pic>
      <p:pic>
        <p:nvPicPr>
          <p:cNvPr id="473" name="Bild" descr="Bild"/>
          <p:cNvPicPr>
            <a:picLocks noChangeAspect="1"/>
          </p:cNvPicPr>
          <p:nvPr/>
        </p:nvPicPr>
        <p:blipFill>
          <a:blip r:embed="rId21"/>
          <a:stretch>
            <a:fillRect/>
          </a:stretch>
        </p:blipFill>
        <p:spPr>
          <a:xfrm>
            <a:off x="1503399" y="8941125"/>
            <a:ext cx="1820449" cy="634463"/>
          </a:xfrm>
          <a:prstGeom prst="rect">
            <a:avLst/>
          </a:prstGeom>
          <a:ln w="12700">
            <a:miter lim="400000"/>
          </a:ln>
        </p:spPr>
      </p:pic>
      <p:pic>
        <p:nvPicPr>
          <p:cNvPr id="474" name="Bild" descr="Bild"/>
          <p:cNvPicPr>
            <a:picLocks noChangeAspect="1"/>
          </p:cNvPicPr>
          <p:nvPr/>
        </p:nvPicPr>
        <p:blipFill>
          <a:blip r:embed="rId22"/>
          <a:stretch>
            <a:fillRect/>
          </a:stretch>
        </p:blipFill>
        <p:spPr>
          <a:xfrm>
            <a:off x="3280297" y="8934480"/>
            <a:ext cx="638098" cy="638098"/>
          </a:xfrm>
          <a:prstGeom prst="rect">
            <a:avLst/>
          </a:prstGeom>
          <a:ln w="12700">
            <a:miter lim="400000"/>
          </a:ln>
        </p:spPr>
      </p:pic>
      <p:pic>
        <p:nvPicPr>
          <p:cNvPr id="475" name="Bild" descr="Bild"/>
          <p:cNvPicPr>
            <a:picLocks noChangeAspect="1"/>
          </p:cNvPicPr>
          <p:nvPr/>
        </p:nvPicPr>
        <p:blipFill>
          <a:blip r:embed="rId23"/>
          <a:stretch>
            <a:fillRect/>
          </a:stretch>
        </p:blipFill>
        <p:spPr>
          <a:xfrm>
            <a:off x="8416845" y="1395965"/>
            <a:ext cx="1234490" cy="638098"/>
          </a:xfrm>
          <a:prstGeom prst="rect">
            <a:avLst/>
          </a:prstGeom>
          <a:ln w="12700">
            <a:miter lim="400000"/>
          </a:ln>
        </p:spPr>
      </p:pic>
      <p:pic>
        <p:nvPicPr>
          <p:cNvPr id="476" name="Bild" descr="Bild"/>
          <p:cNvPicPr>
            <a:picLocks noChangeAspect="1"/>
          </p:cNvPicPr>
          <p:nvPr/>
        </p:nvPicPr>
        <p:blipFill>
          <a:blip r:embed="rId24"/>
          <a:stretch>
            <a:fillRect/>
          </a:stretch>
        </p:blipFill>
        <p:spPr>
          <a:xfrm>
            <a:off x="9587905" y="1400729"/>
            <a:ext cx="639367" cy="639367"/>
          </a:xfrm>
          <a:prstGeom prst="rect">
            <a:avLst/>
          </a:prstGeom>
          <a:ln w="12700">
            <a:miter lim="400000"/>
          </a:ln>
        </p:spPr>
      </p:pic>
      <p:pic>
        <p:nvPicPr>
          <p:cNvPr id="477" name="Bild" descr="Bild"/>
          <p:cNvPicPr>
            <a:picLocks noChangeAspect="1"/>
          </p:cNvPicPr>
          <p:nvPr/>
        </p:nvPicPr>
        <p:blipFill>
          <a:blip r:embed="rId23"/>
          <a:srcRect l="49152"/>
          <a:stretch>
            <a:fillRect/>
          </a:stretch>
        </p:blipFill>
        <p:spPr>
          <a:xfrm>
            <a:off x="10187656" y="1401920"/>
            <a:ext cx="627697" cy="638083"/>
          </a:xfrm>
          <a:prstGeom prst="rect">
            <a:avLst/>
          </a:prstGeom>
          <a:ln w="12700">
            <a:miter lim="400000"/>
          </a:ln>
        </p:spPr>
      </p:pic>
      <p:pic>
        <p:nvPicPr>
          <p:cNvPr id="478" name="Bild" descr="Bild"/>
          <p:cNvPicPr>
            <a:picLocks noChangeAspect="1"/>
          </p:cNvPicPr>
          <p:nvPr/>
        </p:nvPicPr>
        <p:blipFill>
          <a:blip r:embed="rId25"/>
          <a:stretch>
            <a:fillRect/>
          </a:stretch>
        </p:blipFill>
        <p:spPr>
          <a:xfrm>
            <a:off x="10758536" y="1400729"/>
            <a:ext cx="639366" cy="639367"/>
          </a:xfrm>
          <a:prstGeom prst="rect">
            <a:avLst/>
          </a:prstGeom>
          <a:ln w="12700">
            <a:miter lim="400000"/>
          </a:ln>
        </p:spPr>
      </p:pic>
      <p:pic>
        <p:nvPicPr>
          <p:cNvPr id="479" name="Bild" descr="Bild"/>
          <p:cNvPicPr>
            <a:picLocks noChangeAspect="1"/>
          </p:cNvPicPr>
          <p:nvPr/>
        </p:nvPicPr>
        <p:blipFill>
          <a:blip r:embed="rId26"/>
          <a:stretch>
            <a:fillRect/>
          </a:stretch>
        </p:blipFill>
        <p:spPr>
          <a:xfrm>
            <a:off x="8411588" y="2325871"/>
            <a:ext cx="1235593" cy="638668"/>
          </a:xfrm>
          <a:prstGeom prst="rect">
            <a:avLst/>
          </a:prstGeom>
          <a:ln w="12700">
            <a:miter lim="400000"/>
          </a:ln>
        </p:spPr>
      </p:pic>
      <p:pic>
        <p:nvPicPr>
          <p:cNvPr id="480" name="Bild" descr="Bild"/>
          <p:cNvPicPr>
            <a:picLocks noChangeAspect="1"/>
          </p:cNvPicPr>
          <p:nvPr/>
        </p:nvPicPr>
        <p:blipFill>
          <a:blip r:embed="rId24"/>
          <a:stretch>
            <a:fillRect/>
          </a:stretch>
        </p:blipFill>
        <p:spPr>
          <a:xfrm>
            <a:off x="9582361" y="2321170"/>
            <a:ext cx="639367" cy="639367"/>
          </a:xfrm>
          <a:prstGeom prst="rect">
            <a:avLst/>
          </a:prstGeom>
          <a:ln w="12700">
            <a:miter lim="400000"/>
          </a:ln>
        </p:spPr>
      </p:pic>
      <p:pic>
        <p:nvPicPr>
          <p:cNvPr id="481" name="Bild" descr="Bild"/>
          <p:cNvPicPr>
            <a:picLocks noChangeAspect="1"/>
          </p:cNvPicPr>
          <p:nvPr/>
        </p:nvPicPr>
        <p:blipFill>
          <a:blip r:embed="rId26"/>
          <a:srcRect l="48720"/>
          <a:stretch>
            <a:fillRect/>
          </a:stretch>
        </p:blipFill>
        <p:spPr>
          <a:xfrm>
            <a:off x="10182112" y="2320180"/>
            <a:ext cx="639349" cy="644457"/>
          </a:xfrm>
          <a:prstGeom prst="rect">
            <a:avLst/>
          </a:prstGeom>
          <a:ln w="12700">
            <a:miter lim="400000"/>
          </a:ln>
        </p:spPr>
      </p:pic>
      <p:pic>
        <p:nvPicPr>
          <p:cNvPr id="482" name="Bild" descr="Bild"/>
          <p:cNvPicPr>
            <a:picLocks noChangeAspect="1"/>
          </p:cNvPicPr>
          <p:nvPr/>
        </p:nvPicPr>
        <p:blipFill>
          <a:blip r:embed="rId27"/>
          <a:stretch>
            <a:fillRect/>
          </a:stretch>
        </p:blipFill>
        <p:spPr>
          <a:xfrm>
            <a:off x="10753626" y="2326156"/>
            <a:ext cx="638098" cy="638098"/>
          </a:xfrm>
          <a:prstGeom prst="rect">
            <a:avLst/>
          </a:prstGeom>
          <a:ln w="12700">
            <a:miter lim="400000"/>
          </a:ln>
        </p:spPr>
      </p:pic>
      <p:pic>
        <p:nvPicPr>
          <p:cNvPr id="483" name="Bild" descr="Bild"/>
          <p:cNvPicPr>
            <a:picLocks noChangeAspect="1"/>
          </p:cNvPicPr>
          <p:nvPr/>
        </p:nvPicPr>
        <p:blipFill>
          <a:blip r:embed="rId28"/>
          <a:stretch>
            <a:fillRect/>
          </a:stretch>
        </p:blipFill>
        <p:spPr>
          <a:xfrm>
            <a:off x="7060988" y="3306352"/>
            <a:ext cx="1234489" cy="638098"/>
          </a:xfrm>
          <a:prstGeom prst="rect">
            <a:avLst/>
          </a:prstGeom>
          <a:ln w="12700">
            <a:miter lim="400000"/>
          </a:ln>
        </p:spPr>
      </p:pic>
      <p:pic>
        <p:nvPicPr>
          <p:cNvPr id="484" name="Bild" descr="Bild"/>
          <p:cNvPicPr>
            <a:picLocks noChangeAspect="1"/>
          </p:cNvPicPr>
          <p:nvPr/>
        </p:nvPicPr>
        <p:blipFill>
          <a:blip r:embed="rId19"/>
          <a:stretch>
            <a:fillRect/>
          </a:stretch>
        </p:blipFill>
        <p:spPr>
          <a:xfrm>
            <a:off x="8369895" y="3305718"/>
            <a:ext cx="639366" cy="639367"/>
          </a:xfrm>
          <a:prstGeom prst="rect">
            <a:avLst/>
          </a:prstGeom>
          <a:ln w="12700">
            <a:miter lim="400000"/>
          </a:ln>
        </p:spPr>
      </p:pic>
      <p:pic>
        <p:nvPicPr>
          <p:cNvPr id="485" name="Bild" descr="Bild"/>
          <p:cNvPicPr>
            <a:picLocks noChangeAspect="1"/>
          </p:cNvPicPr>
          <p:nvPr/>
        </p:nvPicPr>
        <p:blipFill>
          <a:blip r:embed="rId29"/>
          <a:stretch>
            <a:fillRect/>
          </a:stretch>
        </p:blipFill>
        <p:spPr>
          <a:xfrm>
            <a:off x="8964834" y="3305718"/>
            <a:ext cx="639367" cy="639367"/>
          </a:xfrm>
          <a:prstGeom prst="rect">
            <a:avLst/>
          </a:prstGeom>
          <a:ln w="12700">
            <a:miter lim="400000"/>
          </a:ln>
        </p:spPr>
      </p:pic>
      <p:pic>
        <p:nvPicPr>
          <p:cNvPr id="486" name="Bild" descr="Bild"/>
          <p:cNvPicPr>
            <a:picLocks noChangeAspect="1"/>
          </p:cNvPicPr>
          <p:nvPr/>
        </p:nvPicPr>
        <p:blipFill>
          <a:blip r:embed="rId30"/>
          <a:stretch>
            <a:fillRect/>
          </a:stretch>
        </p:blipFill>
        <p:spPr>
          <a:xfrm>
            <a:off x="9699704" y="3296798"/>
            <a:ext cx="1827305" cy="636851"/>
          </a:xfrm>
          <a:prstGeom prst="rect">
            <a:avLst/>
          </a:prstGeom>
          <a:ln w="12700">
            <a:miter lim="400000"/>
          </a:ln>
        </p:spPr>
      </p:pic>
      <p:pic>
        <p:nvPicPr>
          <p:cNvPr id="487" name="Bild" descr="Bild"/>
          <p:cNvPicPr>
            <a:picLocks noChangeAspect="1"/>
          </p:cNvPicPr>
          <p:nvPr/>
        </p:nvPicPr>
        <p:blipFill>
          <a:blip r:embed="rId31"/>
          <a:stretch>
            <a:fillRect/>
          </a:stretch>
        </p:blipFill>
        <p:spPr>
          <a:xfrm>
            <a:off x="7065039" y="5153414"/>
            <a:ext cx="1811673" cy="631403"/>
          </a:xfrm>
          <a:prstGeom prst="rect">
            <a:avLst/>
          </a:prstGeom>
          <a:ln w="12700">
            <a:miter lim="400000"/>
          </a:ln>
        </p:spPr>
      </p:pic>
      <p:pic>
        <p:nvPicPr>
          <p:cNvPr id="488" name="Bild" descr="Bild"/>
          <p:cNvPicPr>
            <a:picLocks noChangeAspect="1"/>
          </p:cNvPicPr>
          <p:nvPr/>
        </p:nvPicPr>
        <p:blipFill>
          <a:blip r:embed="rId32"/>
          <a:stretch>
            <a:fillRect/>
          </a:stretch>
        </p:blipFill>
        <p:spPr>
          <a:xfrm>
            <a:off x="8826678" y="5153414"/>
            <a:ext cx="638098" cy="638098"/>
          </a:xfrm>
          <a:prstGeom prst="rect">
            <a:avLst/>
          </a:prstGeom>
          <a:ln w="12700">
            <a:miter lim="400000"/>
          </a:ln>
        </p:spPr>
      </p:pic>
      <p:pic>
        <p:nvPicPr>
          <p:cNvPr id="489" name="Bild" descr="Bild"/>
          <p:cNvPicPr>
            <a:picLocks noChangeAspect="1"/>
          </p:cNvPicPr>
          <p:nvPr/>
        </p:nvPicPr>
        <p:blipFill>
          <a:blip r:embed="rId33"/>
          <a:stretch>
            <a:fillRect/>
          </a:stretch>
        </p:blipFill>
        <p:spPr>
          <a:xfrm>
            <a:off x="9551915" y="5153414"/>
            <a:ext cx="1233767" cy="637724"/>
          </a:xfrm>
          <a:prstGeom prst="rect">
            <a:avLst/>
          </a:prstGeom>
          <a:ln w="12700">
            <a:miter lim="400000"/>
          </a:ln>
        </p:spPr>
      </p:pic>
      <p:pic>
        <p:nvPicPr>
          <p:cNvPr id="490" name="Bild" descr="Bild"/>
          <p:cNvPicPr>
            <a:picLocks noChangeAspect="1"/>
          </p:cNvPicPr>
          <p:nvPr/>
        </p:nvPicPr>
        <p:blipFill>
          <a:blip r:embed="rId34"/>
          <a:stretch>
            <a:fillRect/>
          </a:stretch>
        </p:blipFill>
        <p:spPr>
          <a:xfrm>
            <a:off x="7077192" y="7041858"/>
            <a:ext cx="1820449" cy="634463"/>
          </a:xfrm>
          <a:prstGeom prst="rect">
            <a:avLst/>
          </a:prstGeom>
          <a:ln w="12700">
            <a:miter lim="400000"/>
          </a:ln>
        </p:spPr>
      </p:pic>
      <p:pic>
        <p:nvPicPr>
          <p:cNvPr id="491" name="Bild" descr="Bild"/>
          <p:cNvPicPr>
            <a:picLocks noChangeAspect="1"/>
          </p:cNvPicPr>
          <p:nvPr/>
        </p:nvPicPr>
        <p:blipFill>
          <a:blip r:embed="rId35"/>
          <a:stretch>
            <a:fillRect/>
          </a:stretch>
        </p:blipFill>
        <p:spPr>
          <a:xfrm>
            <a:off x="8831798" y="7035900"/>
            <a:ext cx="638098" cy="638098"/>
          </a:xfrm>
          <a:prstGeom prst="rect">
            <a:avLst/>
          </a:prstGeom>
          <a:ln w="12700">
            <a:miter lim="400000"/>
          </a:ln>
        </p:spPr>
      </p:pic>
      <p:pic>
        <p:nvPicPr>
          <p:cNvPr id="492" name="Bild" descr="Bild"/>
          <p:cNvPicPr>
            <a:picLocks noChangeAspect="1"/>
          </p:cNvPicPr>
          <p:nvPr/>
        </p:nvPicPr>
        <p:blipFill>
          <a:blip r:embed="rId36"/>
          <a:stretch>
            <a:fillRect/>
          </a:stretch>
        </p:blipFill>
        <p:spPr>
          <a:xfrm>
            <a:off x="9577315" y="7035900"/>
            <a:ext cx="1234489" cy="638098"/>
          </a:xfrm>
          <a:prstGeom prst="rect">
            <a:avLst/>
          </a:prstGeom>
          <a:ln w="12700">
            <a:miter lim="400000"/>
          </a:ln>
        </p:spPr>
      </p:pic>
      <p:pic>
        <p:nvPicPr>
          <p:cNvPr id="493" name="Bild" descr="Bild"/>
          <p:cNvPicPr>
            <a:picLocks noChangeAspect="1"/>
          </p:cNvPicPr>
          <p:nvPr/>
        </p:nvPicPr>
        <p:blipFill>
          <a:blip r:embed="rId37"/>
          <a:stretch>
            <a:fillRect/>
          </a:stretch>
        </p:blipFill>
        <p:spPr>
          <a:xfrm>
            <a:off x="7085293" y="7985268"/>
            <a:ext cx="1830881" cy="638098"/>
          </a:xfrm>
          <a:prstGeom prst="rect">
            <a:avLst/>
          </a:prstGeom>
          <a:ln w="12700">
            <a:miter lim="400000"/>
          </a:ln>
        </p:spPr>
      </p:pic>
      <p:pic>
        <p:nvPicPr>
          <p:cNvPr id="494" name="Bild" descr="Bild"/>
          <p:cNvPicPr>
            <a:picLocks noChangeAspect="1"/>
          </p:cNvPicPr>
          <p:nvPr/>
        </p:nvPicPr>
        <p:blipFill>
          <a:blip r:embed="rId38"/>
          <a:stretch>
            <a:fillRect/>
          </a:stretch>
        </p:blipFill>
        <p:spPr>
          <a:xfrm>
            <a:off x="9017334" y="7985268"/>
            <a:ext cx="1830880" cy="638098"/>
          </a:xfrm>
          <a:prstGeom prst="rect">
            <a:avLst/>
          </a:prstGeom>
          <a:ln w="12700">
            <a:miter lim="400000"/>
          </a:ln>
        </p:spPr>
      </p:pic>
      <p:pic>
        <p:nvPicPr>
          <p:cNvPr id="495" name="Bild" descr="Bild"/>
          <p:cNvPicPr>
            <a:picLocks noChangeAspect="1"/>
          </p:cNvPicPr>
          <p:nvPr/>
        </p:nvPicPr>
        <p:blipFill>
          <a:blip r:embed="rId39"/>
          <a:stretch>
            <a:fillRect/>
          </a:stretch>
        </p:blipFill>
        <p:spPr>
          <a:xfrm>
            <a:off x="7071976" y="8918647"/>
            <a:ext cx="1830881" cy="638098"/>
          </a:xfrm>
          <a:prstGeom prst="rect">
            <a:avLst/>
          </a:prstGeom>
          <a:ln w="12700">
            <a:miter lim="400000"/>
          </a:ln>
        </p:spPr>
      </p:pic>
      <p:pic>
        <p:nvPicPr>
          <p:cNvPr id="496" name="Bild" descr="Bild"/>
          <p:cNvPicPr>
            <a:picLocks noChangeAspect="1"/>
          </p:cNvPicPr>
          <p:nvPr/>
        </p:nvPicPr>
        <p:blipFill>
          <a:blip r:embed="rId40"/>
          <a:stretch>
            <a:fillRect/>
          </a:stretch>
        </p:blipFill>
        <p:spPr>
          <a:xfrm>
            <a:off x="8826043" y="8917576"/>
            <a:ext cx="639367" cy="639367"/>
          </a:xfrm>
          <a:prstGeom prst="rect">
            <a:avLst/>
          </a:prstGeom>
          <a:ln w="12700">
            <a:miter lim="400000"/>
          </a:ln>
        </p:spPr>
      </p:pic>
      <p:pic>
        <p:nvPicPr>
          <p:cNvPr id="497" name="Bild" descr="Bild"/>
          <p:cNvPicPr>
            <a:picLocks noChangeAspect="1"/>
          </p:cNvPicPr>
          <p:nvPr/>
        </p:nvPicPr>
        <p:blipFill>
          <a:blip r:embed="rId41"/>
          <a:stretch>
            <a:fillRect/>
          </a:stretch>
        </p:blipFill>
        <p:spPr>
          <a:xfrm>
            <a:off x="9564254" y="8906196"/>
            <a:ext cx="1234489" cy="638098"/>
          </a:xfrm>
          <a:prstGeom prst="rect">
            <a:avLst/>
          </a:prstGeom>
          <a:ln w="12700">
            <a:miter lim="400000"/>
          </a:ln>
        </p:spPr>
      </p:pic>
      <p:pic>
        <p:nvPicPr>
          <p:cNvPr id="498" name="Bild" descr="Bild"/>
          <p:cNvPicPr>
            <a:picLocks noChangeAspect="1"/>
          </p:cNvPicPr>
          <p:nvPr/>
        </p:nvPicPr>
        <p:blipFill>
          <a:blip r:embed="rId42"/>
          <a:stretch>
            <a:fillRect/>
          </a:stretch>
        </p:blipFill>
        <p:spPr>
          <a:xfrm>
            <a:off x="10915236" y="6082915"/>
            <a:ext cx="1234489" cy="638099"/>
          </a:xfrm>
          <a:prstGeom prst="rect">
            <a:avLst/>
          </a:prstGeom>
          <a:ln w="12700">
            <a:miter lim="400000"/>
          </a:ln>
        </p:spPr>
      </p:pic>
      <p:pic>
        <p:nvPicPr>
          <p:cNvPr id="499" name="Bild" descr="Bild"/>
          <p:cNvPicPr>
            <a:picLocks noChangeAspect="1"/>
          </p:cNvPicPr>
          <p:nvPr/>
        </p:nvPicPr>
        <p:blipFill>
          <a:blip r:embed="rId43"/>
          <a:stretch>
            <a:fillRect/>
          </a:stretch>
        </p:blipFill>
        <p:spPr>
          <a:xfrm>
            <a:off x="12733050" y="121813"/>
            <a:ext cx="955205" cy="796907"/>
          </a:xfrm>
          <a:prstGeom prst="rect">
            <a:avLst/>
          </a:prstGeom>
          <a:ln w="12700">
            <a:miter lim="400000"/>
          </a:ln>
        </p:spPr>
      </p:pic>
      <p:pic>
        <p:nvPicPr>
          <p:cNvPr id="500" name="Bild" descr="Bild"/>
          <p:cNvPicPr>
            <a:picLocks noChangeAspect="1"/>
          </p:cNvPicPr>
          <p:nvPr/>
        </p:nvPicPr>
        <p:blipFill>
          <a:blip r:embed="rId44"/>
          <a:stretch>
            <a:fillRect/>
          </a:stretch>
        </p:blipFill>
        <p:spPr>
          <a:xfrm>
            <a:off x="2830598" y="1398981"/>
            <a:ext cx="1234490" cy="638099"/>
          </a:xfrm>
          <a:prstGeom prst="rect">
            <a:avLst/>
          </a:prstGeom>
          <a:ln w="12700">
            <a:miter lim="400000"/>
          </a:ln>
        </p:spPr>
      </p:pic>
      <p:pic>
        <p:nvPicPr>
          <p:cNvPr id="501" name="Bild" descr="Bild"/>
          <p:cNvPicPr>
            <a:picLocks noChangeAspect="1"/>
          </p:cNvPicPr>
          <p:nvPr/>
        </p:nvPicPr>
        <p:blipFill>
          <a:blip r:embed="rId45"/>
          <a:stretch>
            <a:fillRect/>
          </a:stretch>
        </p:blipFill>
        <p:spPr>
          <a:xfrm>
            <a:off x="1547111" y="3315600"/>
            <a:ext cx="1238192" cy="640012"/>
          </a:xfrm>
          <a:prstGeom prst="rect">
            <a:avLst/>
          </a:prstGeom>
          <a:ln w="12700">
            <a:miter lim="400000"/>
          </a:ln>
        </p:spPr>
      </p:pic>
      <p:pic>
        <p:nvPicPr>
          <p:cNvPr id="502" name="Bild" descr="Bild"/>
          <p:cNvPicPr>
            <a:picLocks noChangeAspect="1"/>
          </p:cNvPicPr>
          <p:nvPr/>
        </p:nvPicPr>
        <p:blipFill>
          <a:blip r:embed="rId46"/>
          <a:stretch>
            <a:fillRect/>
          </a:stretch>
        </p:blipFill>
        <p:spPr>
          <a:xfrm>
            <a:off x="2884765" y="3315600"/>
            <a:ext cx="1238192" cy="640012"/>
          </a:xfrm>
          <a:prstGeom prst="rect">
            <a:avLst/>
          </a:prstGeom>
          <a:ln w="12700">
            <a:miter lim="400000"/>
          </a:ln>
        </p:spPr>
      </p:pic>
      <p:pic>
        <p:nvPicPr>
          <p:cNvPr id="503" name="Bild" descr="Bild"/>
          <p:cNvPicPr>
            <a:picLocks noChangeAspect="1"/>
          </p:cNvPicPr>
          <p:nvPr/>
        </p:nvPicPr>
        <p:blipFill>
          <a:blip r:embed="rId47"/>
          <a:stretch>
            <a:fillRect/>
          </a:stretch>
        </p:blipFill>
        <p:spPr>
          <a:xfrm>
            <a:off x="7083752" y="1409269"/>
            <a:ext cx="1219690" cy="630449"/>
          </a:xfrm>
          <a:prstGeom prst="rect">
            <a:avLst/>
          </a:prstGeom>
          <a:ln w="12700">
            <a:miter lim="400000"/>
          </a:ln>
        </p:spPr>
      </p:pic>
      <p:pic>
        <p:nvPicPr>
          <p:cNvPr id="504" name="Bild" descr="Bild"/>
          <p:cNvPicPr>
            <a:picLocks noChangeAspect="1"/>
          </p:cNvPicPr>
          <p:nvPr/>
        </p:nvPicPr>
        <p:blipFill>
          <a:blip r:embed="rId48"/>
          <a:stretch>
            <a:fillRect/>
          </a:stretch>
        </p:blipFill>
        <p:spPr>
          <a:xfrm>
            <a:off x="7057394" y="2339564"/>
            <a:ext cx="1233576" cy="637625"/>
          </a:xfrm>
          <a:prstGeom prst="rect">
            <a:avLst/>
          </a:prstGeom>
          <a:ln w="12700">
            <a:miter lim="400000"/>
          </a:ln>
        </p:spPr>
      </p:pic>
      <p:pic>
        <p:nvPicPr>
          <p:cNvPr id="505" name="Bild" descr="Bild"/>
          <p:cNvPicPr>
            <a:picLocks noChangeAspect="1"/>
          </p:cNvPicPr>
          <p:nvPr/>
        </p:nvPicPr>
        <p:blipFill>
          <a:blip r:embed="rId49"/>
          <a:stretch>
            <a:fillRect/>
          </a:stretch>
        </p:blipFill>
        <p:spPr>
          <a:xfrm>
            <a:off x="7076809" y="4222579"/>
            <a:ext cx="1233576" cy="637626"/>
          </a:xfrm>
          <a:prstGeom prst="rect">
            <a:avLst/>
          </a:prstGeom>
          <a:ln w="12700">
            <a:miter lim="400000"/>
          </a:ln>
        </p:spPr>
      </p:pic>
      <p:pic>
        <p:nvPicPr>
          <p:cNvPr id="506" name="Bild" descr="Bild"/>
          <p:cNvPicPr>
            <a:picLocks noChangeAspect="1"/>
          </p:cNvPicPr>
          <p:nvPr/>
        </p:nvPicPr>
        <p:blipFill>
          <a:blip r:embed="rId50"/>
          <a:stretch>
            <a:fillRect/>
          </a:stretch>
        </p:blipFill>
        <p:spPr>
          <a:xfrm>
            <a:off x="8411588" y="4220300"/>
            <a:ext cx="1233575" cy="637626"/>
          </a:xfrm>
          <a:prstGeom prst="rect">
            <a:avLst/>
          </a:prstGeom>
          <a:ln w="12700">
            <a:miter lim="400000"/>
          </a:ln>
        </p:spPr>
      </p:pic>
      <p:pic>
        <p:nvPicPr>
          <p:cNvPr id="507" name="Bild" descr="Bild"/>
          <p:cNvPicPr>
            <a:picLocks noChangeAspect="1"/>
          </p:cNvPicPr>
          <p:nvPr/>
        </p:nvPicPr>
        <p:blipFill>
          <a:blip r:embed="rId51"/>
          <a:stretch>
            <a:fillRect/>
          </a:stretch>
        </p:blipFill>
        <p:spPr>
          <a:xfrm>
            <a:off x="9592364" y="4220300"/>
            <a:ext cx="630449" cy="630449"/>
          </a:xfrm>
          <a:prstGeom prst="rect">
            <a:avLst/>
          </a:prstGeom>
          <a:ln w="12700">
            <a:miter lim="400000"/>
          </a:ln>
        </p:spPr>
      </p:pic>
      <p:pic>
        <p:nvPicPr>
          <p:cNvPr id="508" name="Bild" descr="Bild"/>
          <p:cNvPicPr>
            <a:picLocks noChangeAspect="1"/>
          </p:cNvPicPr>
          <p:nvPr/>
        </p:nvPicPr>
        <p:blipFill>
          <a:blip r:embed="rId52"/>
          <a:stretch>
            <a:fillRect/>
          </a:stretch>
        </p:blipFill>
        <p:spPr>
          <a:xfrm>
            <a:off x="9597635" y="6084999"/>
            <a:ext cx="638098" cy="638098"/>
          </a:xfrm>
          <a:prstGeom prst="rect">
            <a:avLst/>
          </a:prstGeom>
          <a:ln w="12700">
            <a:miter lim="400000"/>
          </a:ln>
        </p:spPr>
      </p:pic>
      <p:pic>
        <p:nvPicPr>
          <p:cNvPr id="509" name="Bild" descr="Bild"/>
          <p:cNvPicPr>
            <a:picLocks noChangeAspect="1"/>
          </p:cNvPicPr>
          <p:nvPr/>
        </p:nvPicPr>
        <p:blipFill>
          <a:blip r:embed="rId53"/>
          <a:stretch>
            <a:fillRect/>
          </a:stretch>
        </p:blipFill>
        <p:spPr>
          <a:xfrm>
            <a:off x="10182590" y="6082915"/>
            <a:ext cx="638098" cy="638099"/>
          </a:xfrm>
          <a:prstGeom prst="rect">
            <a:avLst/>
          </a:prstGeom>
          <a:ln w="12700">
            <a:miter lim="400000"/>
          </a:ln>
        </p:spPr>
      </p:pic>
      <p:pic>
        <p:nvPicPr>
          <p:cNvPr id="510" name="Bild" descr="Bild"/>
          <p:cNvPicPr>
            <a:picLocks noChangeAspect="1"/>
          </p:cNvPicPr>
          <p:nvPr/>
        </p:nvPicPr>
        <p:blipFill>
          <a:blip r:embed="rId54"/>
          <a:stretch>
            <a:fillRect/>
          </a:stretch>
        </p:blipFill>
        <p:spPr>
          <a:xfrm>
            <a:off x="7089166" y="6088318"/>
            <a:ext cx="1830881" cy="638098"/>
          </a:xfrm>
          <a:prstGeom prst="rect">
            <a:avLst/>
          </a:prstGeom>
          <a:ln w="12700">
            <a:miter lim="400000"/>
          </a:ln>
        </p:spPr>
      </p:pic>
      <p:pic>
        <p:nvPicPr>
          <p:cNvPr id="511" name="Bild" descr="Bild"/>
          <p:cNvPicPr>
            <a:picLocks noChangeAspect="1"/>
          </p:cNvPicPr>
          <p:nvPr/>
        </p:nvPicPr>
        <p:blipFill>
          <a:blip r:embed="rId55"/>
          <a:stretch>
            <a:fillRect/>
          </a:stretch>
        </p:blipFill>
        <p:spPr>
          <a:xfrm>
            <a:off x="8875988" y="6088477"/>
            <a:ext cx="629060" cy="629059"/>
          </a:xfrm>
          <a:prstGeom prst="rect">
            <a:avLst/>
          </a:prstGeom>
          <a:ln w="12700">
            <a:miter lim="400000"/>
          </a:ln>
        </p:spPr>
      </p:pic>
      <p:pic>
        <p:nvPicPr>
          <p:cNvPr id="512" name="Bild" descr="Bild"/>
          <p:cNvPicPr>
            <a:picLocks noChangeAspect="1"/>
          </p:cNvPicPr>
          <p:nvPr/>
        </p:nvPicPr>
        <p:blipFill>
          <a:blip r:embed="rId49"/>
          <a:stretch>
            <a:fillRect/>
          </a:stretch>
        </p:blipFill>
        <p:spPr>
          <a:xfrm>
            <a:off x="12234971" y="6087435"/>
            <a:ext cx="1217004" cy="62905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Rechteck"/>
          <p:cNvSpPr/>
          <p:nvPr/>
        </p:nvSpPr>
        <p:spPr>
          <a:xfrm>
            <a:off x="102616" y="1026739"/>
            <a:ext cx="6749630" cy="8579621"/>
          </a:xfrm>
          <a:prstGeom prst="rect">
            <a:avLst/>
          </a:prstGeom>
          <a:solidFill>
            <a:schemeClr val="accent6">
              <a:alpha val="4990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5" name="Rechteck"/>
          <p:cNvSpPr/>
          <p:nvPr/>
        </p:nvSpPr>
        <p:spPr>
          <a:xfrm>
            <a:off x="6934200" y="1026739"/>
            <a:ext cx="6749630" cy="8579621"/>
          </a:xfrm>
          <a:prstGeom prst="rect">
            <a:avLst/>
          </a:prstGeom>
          <a:solidFill>
            <a:schemeClr val="accent1">
              <a:alpha val="499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6" name="Was (heute) anziehen?"/>
          <p:cNvSpPr txBox="1"/>
          <p:nvPr/>
        </p:nvSpPr>
        <p:spPr>
          <a:xfrm>
            <a:off x="201366" y="10509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(heute) anziehen?</a:t>
            </a:r>
          </a:p>
        </p:txBody>
      </p:sp>
      <p:sp>
        <p:nvSpPr>
          <p:cNvPr id="517" name="Wo T-Shirt/Socken?"/>
          <p:cNvSpPr txBox="1"/>
          <p:nvPr/>
        </p:nvSpPr>
        <p:spPr>
          <a:xfrm>
            <a:off x="185448" y="200561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Wo T-Shirt/Socken?</a:t>
            </a:r>
          </a:p>
        </p:txBody>
      </p:sp>
      <p:sp>
        <p:nvSpPr>
          <p:cNvPr id="518" name="Was am liebsten?"/>
          <p:cNvSpPr txBox="1"/>
          <p:nvPr/>
        </p:nvSpPr>
        <p:spPr>
          <a:xfrm>
            <a:off x="193756" y="389701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am liebsten?</a:t>
            </a:r>
          </a:p>
        </p:txBody>
      </p:sp>
      <p:sp>
        <p:nvSpPr>
          <p:cNvPr id="519" name="Warum nicht das?"/>
          <p:cNvSpPr txBox="1"/>
          <p:nvPr/>
        </p:nvSpPr>
        <p:spPr>
          <a:xfrm>
            <a:off x="205909" y="483416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Warum nicht das?</a:t>
            </a:r>
          </a:p>
        </p:txBody>
      </p:sp>
      <p:sp>
        <p:nvSpPr>
          <p:cNvPr id="520" name="Was ist schöner?"/>
          <p:cNvSpPr txBox="1"/>
          <p:nvPr/>
        </p:nvSpPr>
        <p:spPr>
          <a:xfrm>
            <a:off x="221826" y="5788856"/>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Was ist schöner?</a:t>
            </a:r>
          </a:p>
        </p:txBody>
      </p:sp>
      <p:sp>
        <p:nvSpPr>
          <p:cNvPr id="521" name="Rock oder Hose?"/>
          <p:cNvSpPr txBox="1"/>
          <p:nvPr/>
        </p:nvSpPr>
        <p:spPr>
          <a:xfrm>
            <a:off x="209960" y="672175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Rock oder Hose?</a:t>
            </a:r>
          </a:p>
        </p:txBody>
      </p:sp>
      <p:sp>
        <p:nvSpPr>
          <p:cNvPr id="522" name="Sauber?"/>
          <p:cNvSpPr txBox="1"/>
          <p:nvPr/>
        </p:nvSpPr>
        <p:spPr>
          <a:xfrm>
            <a:off x="225877" y="763834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Sauber?</a:t>
            </a:r>
          </a:p>
        </p:txBody>
      </p:sp>
      <p:sp>
        <p:nvSpPr>
          <p:cNvPr id="523" name="Ich möchte das rote T-Shirt."/>
          <p:cNvSpPr txBox="1"/>
          <p:nvPr/>
        </p:nvSpPr>
        <p:spPr>
          <a:xfrm>
            <a:off x="7062458" y="105410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das rote T-Shirt.</a:t>
            </a:r>
          </a:p>
        </p:txBody>
      </p:sp>
      <p:sp>
        <p:nvSpPr>
          <p:cNvPr id="524" name="Ich brauche warme Kleidung."/>
          <p:cNvSpPr txBox="1"/>
          <p:nvPr/>
        </p:nvSpPr>
        <p:spPr>
          <a:xfrm>
            <a:off x="7049804" y="201871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brauche warme Kleidung.</a:t>
            </a:r>
          </a:p>
        </p:txBody>
      </p:sp>
      <p:sp>
        <p:nvSpPr>
          <p:cNvPr id="525" name="Gib mir…"/>
          <p:cNvSpPr txBox="1"/>
          <p:nvPr/>
        </p:nvSpPr>
        <p:spPr>
          <a:xfrm>
            <a:off x="7065722" y="299880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Gib mir…</a:t>
            </a:r>
          </a:p>
        </p:txBody>
      </p:sp>
      <p:sp>
        <p:nvSpPr>
          <p:cNvPr id="526" name="Ich möchte lieber (nicht) gestreift/gepunktet."/>
          <p:cNvSpPr txBox="1"/>
          <p:nvPr/>
        </p:nvSpPr>
        <p:spPr>
          <a:xfrm>
            <a:off x="7057906" y="3910851"/>
            <a:ext cx="4197912"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möchte lieber (nicht) gestreift/gepunktet.</a:t>
            </a:r>
          </a:p>
        </p:txBody>
      </p:sp>
      <p:sp>
        <p:nvSpPr>
          <p:cNvPr id="527" name="Hochkrempeln bitte."/>
          <p:cNvSpPr txBox="1"/>
          <p:nvPr/>
        </p:nvSpPr>
        <p:spPr>
          <a:xfrm>
            <a:off x="7073824" y="485284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Hochkrempeln bitte.</a:t>
            </a:r>
          </a:p>
        </p:txBody>
      </p:sp>
      <p:sp>
        <p:nvSpPr>
          <p:cNvPr id="528" name="Fragen stellen"/>
          <p:cNvSpPr txBox="1"/>
          <p:nvPr/>
        </p:nvSpPr>
        <p:spPr>
          <a:xfrm>
            <a:off x="4959653" y="1104900"/>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Fragen stellen</a:t>
            </a:r>
          </a:p>
        </p:txBody>
      </p:sp>
      <p:sp>
        <p:nvSpPr>
          <p:cNvPr id="529" name="Um etwas bitten"/>
          <p:cNvSpPr txBox="1"/>
          <p:nvPr/>
        </p:nvSpPr>
        <p:spPr>
          <a:xfrm>
            <a:off x="11751153" y="1104900"/>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Um etwas bitten</a:t>
            </a:r>
          </a:p>
        </p:txBody>
      </p:sp>
      <p:pic>
        <p:nvPicPr>
          <p:cNvPr id="530" name="Bild" descr="Bild"/>
          <p:cNvPicPr>
            <a:picLocks noChangeAspect="1"/>
          </p:cNvPicPr>
          <p:nvPr/>
        </p:nvPicPr>
        <p:blipFill>
          <a:blip r:embed="rId2"/>
          <a:stretch>
            <a:fillRect/>
          </a:stretch>
        </p:blipFill>
        <p:spPr>
          <a:xfrm>
            <a:off x="210562" y="1360023"/>
            <a:ext cx="1234489" cy="638098"/>
          </a:xfrm>
          <a:prstGeom prst="rect">
            <a:avLst/>
          </a:prstGeom>
          <a:ln w="12700">
            <a:miter lim="400000"/>
          </a:ln>
        </p:spPr>
      </p:pic>
      <p:pic>
        <p:nvPicPr>
          <p:cNvPr id="531" name="Bild" descr="Bild"/>
          <p:cNvPicPr>
            <a:picLocks noChangeAspect="1"/>
          </p:cNvPicPr>
          <p:nvPr/>
        </p:nvPicPr>
        <p:blipFill>
          <a:blip r:embed="rId3"/>
          <a:stretch>
            <a:fillRect/>
          </a:stretch>
        </p:blipFill>
        <p:spPr>
          <a:xfrm>
            <a:off x="223262" y="2314034"/>
            <a:ext cx="1234490" cy="638098"/>
          </a:xfrm>
          <a:prstGeom prst="rect">
            <a:avLst/>
          </a:prstGeom>
          <a:ln w="12700">
            <a:miter lim="400000"/>
          </a:ln>
        </p:spPr>
      </p:pic>
      <p:pic>
        <p:nvPicPr>
          <p:cNvPr id="532" name="Bild" descr="Bild"/>
          <p:cNvPicPr>
            <a:picLocks noChangeAspect="1"/>
          </p:cNvPicPr>
          <p:nvPr/>
        </p:nvPicPr>
        <p:blipFill>
          <a:blip r:embed="rId4"/>
          <a:stretch>
            <a:fillRect/>
          </a:stretch>
        </p:blipFill>
        <p:spPr>
          <a:xfrm>
            <a:off x="1542345" y="4201571"/>
            <a:ext cx="1234490" cy="638098"/>
          </a:xfrm>
          <a:prstGeom prst="rect">
            <a:avLst/>
          </a:prstGeom>
          <a:ln w="12700">
            <a:miter lim="400000"/>
          </a:ln>
        </p:spPr>
      </p:pic>
      <p:pic>
        <p:nvPicPr>
          <p:cNvPr id="533" name="Bild" descr="Bild"/>
          <p:cNvPicPr>
            <a:picLocks noChangeAspect="1"/>
          </p:cNvPicPr>
          <p:nvPr/>
        </p:nvPicPr>
        <p:blipFill>
          <a:blip r:embed="rId5"/>
          <a:stretch>
            <a:fillRect/>
          </a:stretch>
        </p:blipFill>
        <p:spPr>
          <a:xfrm>
            <a:off x="2744338" y="4201571"/>
            <a:ext cx="638098" cy="638098"/>
          </a:xfrm>
          <a:prstGeom prst="rect">
            <a:avLst/>
          </a:prstGeom>
          <a:ln w="12700">
            <a:miter lim="400000"/>
          </a:ln>
        </p:spPr>
      </p:pic>
      <p:pic>
        <p:nvPicPr>
          <p:cNvPr id="534" name="Bild" descr="Bild"/>
          <p:cNvPicPr>
            <a:picLocks noChangeAspect="1"/>
          </p:cNvPicPr>
          <p:nvPr/>
        </p:nvPicPr>
        <p:blipFill>
          <a:blip r:embed="rId6"/>
          <a:stretch>
            <a:fillRect/>
          </a:stretch>
        </p:blipFill>
        <p:spPr>
          <a:xfrm>
            <a:off x="1551676" y="6091708"/>
            <a:ext cx="1234490" cy="638098"/>
          </a:xfrm>
          <a:prstGeom prst="rect">
            <a:avLst/>
          </a:prstGeom>
          <a:ln w="12700">
            <a:miter lim="400000"/>
          </a:ln>
        </p:spPr>
      </p:pic>
      <p:pic>
        <p:nvPicPr>
          <p:cNvPr id="535" name="IMG_3784.png" descr="IMG_3784.png"/>
          <p:cNvPicPr>
            <a:picLocks noChangeAspect="1"/>
          </p:cNvPicPr>
          <p:nvPr/>
        </p:nvPicPr>
        <p:blipFill>
          <a:blip r:embed="rId7"/>
          <a:stretch>
            <a:fillRect/>
          </a:stretch>
        </p:blipFill>
        <p:spPr>
          <a:xfrm>
            <a:off x="2064514" y="6037166"/>
            <a:ext cx="172107" cy="172107"/>
          </a:xfrm>
          <a:prstGeom prst="rect">
            <a:avLst/>
          </a:prstGeom>
          <a:ln w="12700">
            <a:miter lim="400000"/>
          </a:ln>
        </p:spPr>
      </p:pic>
      <p:pic>
        <p:nvPicPr>
          <p:cNvPr id="536" name="Bild" descr="Bild"/>
          <p:cNvPicPr>
            <a:picLocks noChangeAspect="1"/>
          </p:cNvPicPr>
          <p:nvPr/>
        </p:nvPicPr>
        <p:blipFill>
          <a:blip r:embed="rId8"/>
          <a:stretch>
            <a:fillRect/>
          </a:stretch>
        </p:blipFill>
        <p:spPr>
          <a:xfrm>
            <a:off x="2872913" y="6091708"/>
            <a:ext cx="1234489" cy="638098"/>
          </a:xfrm>
          <a:prstGeom prst="rect">
            <a:avLst/>
          </a:prstGeom>
          <a:ln w="12700">
            <a:miter lim="400000"/>
          </a:ln>
        </p:spPr>
      </p:pic>
      <p:pic>
        <p:nvPicPr>
          <p:cNvPr id="537" name="Bild" descr="Bild"/>
          <p:cNvPicPr>
            <a:picLocks noChangeAspect="1"/>
          </p:cNvPicPr>
          <p:nvPr/>
        </p:nvPicPr>
        <p:blipFill>
          <a:blip r:embed="rId9"/>
          <a:stretch>
            <a:fillRect/>
          </a:stretch>
        </p:blipFill>
        <p:spPr>
          <a:xfrm>
            <a:off x="4063999" y="6091708"/>
            <a:ext cx="638098" cy="638098"/>
          </a:xfrm>
          <a:prstGeom prst="rect">
            <a:avLst/>
          </a:prstGeom>
          <a:ln w="12700">
            <a:miter lim="400000"/>
          </a:ln>
        </p:spPr>
      </p:pic>
      <p:pic>
        <p:nvPicPr>
          <p:cNvPr id="538" name="Bild" descr="Bild"/>
          <p:cNvPicPr>
            <a:picLocks noChangeAspect="1"/>
          </p:cNvPicPr>
          <p:nvPr/>
        </p:nvPicPr>
        <p:blipFill>
          <a:blip r:embed="rId10"/>
          <a:stretch>
            <a:fillRect/>
          </a:stretch>
        </p:blipFill>
        <p:spPr>
          <a:xfrm>
            <a:off x="217775" y="7022024"/>
            <a:ext cx="1234490" cy="638098"/>
          </a:xfrm>
          <a:prstGeom prst="rect">
            <a:avLst/>
          </a:prstGeom>
          <a:ln w="12700">
            <a:miter lim="400000"/>
          </a:ln>
        </p:spPr>
      </p:pic>
      <p:pic>
        <p:nvPicPr>
          <p:cNvPr id="539" name="Bild" descr="Bild"/>
          <p:cNvPicPr>
            <a:picLocks noChangeAspect="1"/>
          </p:cNvPicPr>
          <p:nvPr/>
        </p:nvPicPr>
        <p:blipFill>
          <a:blip r:embed="rId11"/>
          <a:stretch>
            <a:fillRect/>
          </a:stretch>
        </p:blipFill>
        <p:spPr>
          <a:xfrm>
            <a:off x="2849766" y="7016615"/>
            <a:ext cx="1234246" cy="637972"/>
          </a:xfrm>
          <a:prstGeom prst="rect">
            <a:avLst/>
          </a:prstGeom>
          <a:ln w="12700">
            <a:miter lim="400000"/>
          </a:ln>
        </p:spPr>
      </p:pic>
      <p:pic>
        <p:nvPicPr>
          <p:cNvPr id="540" name="Bild" descr="Bild"/>
          <p:cNvPicPr>
            <a:picLocks noChangeAspect="1"/>
          </p:cNvPicPr>
          <p:nvPr/>
        </p:nvPicPr>
        <p:blipFill>
          <a:blip r:embed="rId12"/>
          <a:stretch>
            <a:fillRect/>
          </a:stretch>
        </p:blipFill>
        <p:spPr>
          <a:xfrm>
            <a:off x="213217" y="7965819"/>
            <a:ext cx="1830881" cy="638098"/>
          </a:xfrm>
          <a:prstGeom prst="rect">
            <a:avLst/>
          </a:prstGeom>
          <a:ln w="12700">
            <a:miter lim="400000"/>
          </a:ln>
        </p:spPr>
      </p:pic>
      <p:pic>
        <p:nvPicPr>
          <p:cNvPr id="541" name="Bild" descr="Bild"/>
          <p:cNvPicPr>
            <a:picLocks noChangeAspect="1"/>
          </p:cNvPicPr>
          <p:nvPr/>
        </p:nvPicPr>
        <p:blipFill>
          <a:blip r:embed="rId13"/>
          <a:stretch>
            <a:fillRect/>
          </a:stretch>
        </p:blipFill>
        <p:spPr>
          <a:xfrm>
            <a:off x="7057620" y="2356607"/>
            <a:ext cx="1837213" cy="640305"/>
          </a:xfrm>
          <a:prstGeom prst="rect">
            <a:avLst/>
          </a:prstGeom>
          <a:ln w="12700">
            <a:miter lim="400000"/>
          </a:ln>
        </p:spPr>
      </p:pic>
      <p:pic>
        <p:nvPicPr>
          <p:cNvPr id="542" name="Bild" descr="Bild"/>
          <p:cNvPicPr>
            <a:picLocks noChangeAspect="1"/>
          </p:cNvPicPr>
          <p:nvPr/>
        </p:nvPicPr>
        <p:blipFill>
          <a:blip r:embed="rId14"/>
          <a:stretch>
            <a:fillRect/>
          </a:stretch>
        </p:blipFill>
        <p:spPr>
          <a:xfrm>
            <a:off x="7061957" y="3294156"/>
            <a:ext cx="1837213" cy="640305"/>
          </a:xfrm>
          <a:prstGeom prst="rect">
            <a:avLst/>
          </a:prstGeom>
          <a:ln w="12700">
            <a:miter lim="400000"/>
          </a:ln>
        </p:spPr>
      </p:pic>
      <p:pic>
        <p:nvPicPr>
          <p:cNvPr id="543" name="Bild" descr="Bild"/>
          <p:cNvPicPr>
            <a:picLocks noChangeAspect="1"/>
          </p:cNvPicPr>
          <p:nvPr/>
        </p:nvPicPr>
        <p:blipFill>
          <a:blip r:embed="rId15"/>
          <a:stretch>
            <a:fillRect/>
          </a:stretch>
        </p:blipFill>
        <p:spPr>
          <a:xfrm>
            <a:off x="8837813" y="3296363"/>
            <a:ext cx="638098" cy="638098"/>
          </a:xfrm>
          <a:prstGeom prst="rect">
            <a:avLst/>
          </a:prstGeom>
          <a:ln w="12700">
            <a:miter lim="400000"/>
          </a:ln>
        </p:spPr>
      </p:pic>
      <p:pic>
        <p:nvPicPr>
          <p:cNvPr id="544" name="Bild" descr="Bild"/>
          <p:cNvPicPr>
            <a:picLocks noChangeAspect="1"/>
          </p:cNvPicPr>
          <p:nvPr/>
        </p:nvPicPr>
        <p:blipFill>
          <a:blip r:embed="rId16"/>
          <a:stretch>
            <a:fillRect/>
          </a:stretch>
        </p:blipFill>
        <p:spPr>
          <a:xfrm>
            <a:off x="9539537" y="3296363"/>
            <a:ext cx="1234489" cy="638098"/>
          </a:xfrm>
          <a:prstGeom prst="rect">
            <a:avLst/>
          </a:prstGeom>
          <a:ln w="12700">
            <a:miter lim="400000"/>
          </a:ln>
        </p:spPr>
      </p:pic>
      <p:pic>
        <p:nvPicPr>
          <p:cNvPr id="545" name="Bild" descr="Bild"/>
          <p:cNvPicPr>
            <a:picLocks noChangeAspect="1"/>
          </p:cNvPicPr>
          <p:nvPr/>
        </p:nvPicPr>
        <p:blipFill>
          <a:blip r:embed="rId4"/>
          <a:stretch>
            <a:fillRect/>
          </a:stretch>
        </p:blipFill>
        <p:spPr>
          <a:xfrm>
            <a:off x="7819162" y="4232839"/>
            <a:ext cx="1234489" cy="638098"/>
          </a:xfrm>
          <a:prstGeom prst="rect">
            <a:avLst/>
          </a:prstGeom>
          <a:ln w="12700">
            <a:miter lim="400000"/>
          </a:ln>
        </p:spPr>
      </p:pic>
      <p:pic>
        <p:nvPicPr>
          <p:cNvPr id="546" name="Bild" descr="Bild"/>
          <p:cNvPicPr>
            <a:picLocks noChangeAspect="1"/>
          </p:cNvPicPr>
          <p:nvPr/>
        </p:nvPicPr>
        <p:blipFill>
          <a:blip r:embed="rId17"/>
          <a:stretch>
            <a:fillRect/>
          </a:stretch>
        </p:blipFill>
        <p:spPr>
          <a:xfrm>
            <a:off x="9001556" y="4232839"/>
            <a:ext cx="638098" cy="638098"/>
          </a:xfrm>
          <a:prstGeom prst="rect">
            <a:avLst/>
          </a:prstGeom>
          <a:ln w="12700">
            <a:miter lim="400000"/>
          </a:ln>
        </p:spPr>
      </p:pic>
      <p:pic>
        <p:nvPicPr>
          <p:cNvPr id="547" name="Bild" descr="Bild"/>
          <p:cNvPicPr>
            <a:picLocks noChangeAspect="1"/>
          </p:cNvPicPr>
          <p:nvPr/>
        </p:nvPicPr>
        <p:blipFill>
          <a:blip r:embed="rId18"/>
          <a:stretch>
            <a:fillRect/>
          </a:stretch>
        </p:blipFill>
        <p:spPr>
          <a:xfrm>
            <a:off x="9745204" y="4232218"/>
            <a:ext cx="640012" cy="640011"/>
          </a:xfrm>
          <a:prstGeom prst="rect">
            <a:avLst/>
          </a:prstGeom>
          <a:ln w="12700">
            <a:miter lim="400000"/>
          </a:ln>
        </p:spPr>
      </p:pic>
      <p:pic>
        <p:nvPicPr>
          <p:cNvPr id="548" name="Bild" descr="Bild"/>
          <p:cNvPicPr>
            <a:picLocks noChangeAspect="1"/>
          </p:cNvPicPr>
          <p:nvPr/>
        </p:nvPicPr>
        <p:blipFill>
          <a:blip r:embed="rId19"/>
          <a:stretch>
            <a:fillRect/>
          </a:stretch>
        </p:blipFill>
        <p:spPr>
          <a:xfrm>
            <a:off x="10490766" y="4229338"/>
            <a:ext cx="1234490" cy="638098"/>
          </a:xfrm>
          <a:prstGeom prst="rect">
            <a:avLst/>
          </a:prstGeom>
          <a:ln w="12700">
            <a:miter lim="400000"/>
          </a:ln>
        </p:spPr>
      </p:pic>
      <p:pic>
        <p:nvPicPr>
          <p:cNvPr id="549" name="Bild" descr="Bild"/>
          <p:cNvPicPr>
            <a:picLocks noChangeAspect="1"/>
          </p:cNvPicPr>
          <p:nvPr/>
        </p:nvPicPr>
        <p:blipFill>
          <a:blip r:embed="rId20"/>
          <a:stretch>
            <a:fillRect/>
          </a:stretch>
        </p:blipFill>
        <p:spPr>
          <a:xfrm>
            <a:off x="11830806" y="4231882"/>
            <a:ext cx="1238193" cy="640013"/>
          </a:xfrm>
          <a:prstGeom prst="rect">
            <a:avLst/>
          </a:prstGeom>
          <a:ln w="12700">
            <a:miter lim="400000"/>
          </a:ln>
        </p:spPr>
      </p:pic>
      <p:pic>
        <p:nvPicPr>
          <p:cNvPr id="550" name="Bild" descr="Bild"/>
          <p:cNvPicPr>
            <a:picLocks noChangeAspect="1"/>
          </p:cNvPicPr>
          <p:nvPr/>
        </p:nvPicPr>
        <p:blipFill>
          <a:blip r:embed="rId21"/>
          <a:stretch>
            <a:fillRect/>
          </a:stretch>
        </p:blipFill>
        <p:spPr>
          <a:xfrm>
            <a:off x="7067374" y="5181910"/>
            <a:ext cx="1238192" cy="640012"/>
          </a:xfrm>
          <a:prstGeom prst="rect">
            <a:avLst/>
          </a:prstGeom>
          <a:ln w="12700">
            <a:miter lim="400000"/>
          </a:ln>
        </p:spPr>
      </p:pic>
      <p:pic>
        <p:nvPicPr>
          <p:cNvPr id="551" name="Bild" descr="Bild"/>
          <p:cNvPicPr>
            <a:picLocks noChangeAspect="1"/>
          </p:cNvPicPr>
          <p:nvPr/>
        </p:nvPicPr>
        <p:blipFill>
          <a:blip r:embed="rId22"/>
          <a:stretch>
            <a:fillRect/>
          </a:stretch>
        </p:blipFill>
        <p:spPr>
          <a:xfrm>
            <a:off x="8393422" y="5180135"/>
            <a:ext cx="1234490" cy="638098"/>
          </a:xfrm>
          <a:prstGeom prst="rect">
            <a:avLst/>
          </a:prstGeom>
          <a:ln w="12700">
            <a:miter lim="400000"/>
          </a:ln>
        </p:spPr>
      </p:pic>
      <p:pic>
        <p:nvPicPr>
          <p:cNvPr id="552" name="Bild" descr="Bild"/>
          <p:cNvPicPr>
            <a:picLocks noChangeAspect="1"/>
          </p:cNvPicPr>
          <p:nvPr/>
        </p:nvPicPr>
        <p:blipFill>
          <a:blip r:embed="rId23"/>
          <a:stretch>
            <a:fillRect/>
          </a:stretch>
        </p:blipFill>
        <p:spPr>
          <a:xfrm>
            <a:off x="1541219" y="2322408"/>
            <a:ext cx="1234489" cy="638098"/>
          </a:xfrm>
          <a:prstGeom prst="rect">
            <a:avLst/>
          </a:prstGeom>
          <a:ln w="12700">
            <a:miter lim="400000"/>
          </a:ln>
        </p:spPr>
      </p:pic>
      <p:pic>
        <p:nvPicPr>
          <p:cNvPr id="553" name="Bild" descr="Bild"/>
          <p:cNvPicPr>
            <a:picLocks noChangeAspect="1"/>
          </p:cNvPicPr>
          <p:nvPr/>
        </p:nvPicPr>
        <p:blipFill>
          <a:blip r:embed="rId24"/>
          <a:stretch>
            <a:fillRect/>
          </a:stretch>
        </p:blipFill>
        <p:spPr>
          <a:xfrm>
            <a:off x="3467410" y="1358923"/>
            <a:ext cx="1234490" cy="638098"/>
          </a:xfrm>
          <a:prstGeom prst="rect">
            <a:avLst/>
          </a:prstGeom>
          <a:ln w="12700">
            <a:miter lim="400000"/>
          </a:ln>
        </p:spPr>
      </p:pic>
      <p:pic>
        <p:nvPicPr>
          <p:cNvPr id="554" name="Bild" descr="Bild"/>
          <p:cNvPicPr>
            <a:picLocks noChangeAspect="1"/>
          </p:cNvPicPr>
          <p:nvPr/>
        </p:nvPicPr>
        <p:blipFill>
          <a:blip r:embed="rId25"/>
          <a:stretch>
            <a:fillRect/>
          </a:stretch>
        </p:blipFill>
        <p:spPr>
          <a:xfrm>
            <a:off x="2861541" y="2322205"/>
            <a:ext cx="1234490" cy="638099"/>
          </a:xfrm>
          <a:prstGeom prst="rect">
            <a:avLst/>
          </a:prstGeom>
          <a:ln w="12700">
            <a:miter lim="400000"/>
          </a:ln>
        </p:spPr>
      </p:pic>
      <p:pic>
        <p:nvPicPr>
          <p:cNvPr id="555" name="Bild" descr="Bild"/>
          <p:cNvPicPr>
            <a:picLocks noChangeAspect="1"/>
          </p:cNvPicPr>
          <p:nvPr/>
        </p:nvPicPr>
        <p:blipFill>
          <a:blip r:embed="rId26"/>
          <a:stretch>
            <a:fillRect/>
          </a:stretch>
        </p:blipFill>
        <p:spPr>
          <a:xfrm>
            <a:off x="4043936" y="2322205"/>
            <a:ext cx="638098" cy="638099"/>
          </a:xfrm>
          <a:prstGeom prst="rect">
            <a:avLst/>
          </a:prstGeom>
          <a:ln w="12700">
            <a:miter lim="400000"/>
          </a:ln>
        </p:spPr>
      </p:pic>
      <p:pic>
        <p:nvPicPr>
          <p:cNvPr id="556" name="Bild" descr="Bild"/>
          <p:cNvPicPr>
            <a:picLocks noChangeAspect="1"/>
          </p:cNvPicPr>
          <p:nvPr/>
        </p:nvPicPr>
        <p:blipFill>
          <a:blip r:embed="rId27"/>
          <a:stretch>
            <a:fillRect/>
          </a:stretch>
        </p:blipFill>
        <p:spPr>
          <a:xfrm>
            <a:off x="220357" y="5183167"/>
            <a:ext cx="1234490" cy="638098"/>
          </a:xfrm>
          <a:prstGeom prst="rect">
            <a:avLst/>
          </a:prstGeom>
          <a:ln w="12700">
            <a:miter lim="400000"/>
          </a:ln>
        </p:spPr>
      </p:pic>
      <p:pic>
        <p:nvPicPr>
          <p:cNvPr id="557" name="Bild" descr="Bild"/>
          <p:cNvPicPr>
            <a:picLocks noChangeAspect="1"/>
          </p:cNvPicPr>
          <p:nvPr/>
        </p:nvPicPr>
        <p:blipFill>
          <a:blip r:embed="rId28"/>
          <a:stretch>
            <a:fillRect/>
          </a:stretch>
        </p:blipFill>
        <p:spPr>
          <a:xfrm>
            <a:off x="7049804" y="1404787"/>
            <a:ext cx="638098" cy="638098"/>
          </a:xfrm>
          <a:prstGeom prst="rect">
            <a:avLst/>
          </a:prstGeom>
          <a:ln w="12700">
            <a:miter lim="400000"/>
          </a:ln>
        </p:spPr>
      </p:pic>
      <p:pic>
        <p:nvPicPr>
          <p:cNvPr id="558" name="Bild" descr="Bild"/>
          <p:cNvPicPr>
            <a:picLocks noChangeAspect="1"/>
          </p:cNvPicPr>
          <p:nvPr/>
        </p:nvPicPr>
        <p:blipFill>
          <a:blip r:embed="rId29"/>
          <a:stretch>
            <a:fillRect/>
          </a:stretch>
        </p:blipFill>
        <p:spPr>
          <a:xfrm>
            <a:off x="1547385" y="5172595"/>
            <a:ext cx="638098" cy="638098"/>
          </a:xfrm>
          <a:prstGeom prst="rect">
            <a:avLst/>
          </a:prstGeom>
          <a:ln w="12700">
            <a:miter lim="400000"/>
          </a:ln>
        </p:spPr>
      </p:pic>
      <p:pic>
        <p:nvPicPr>
          <p:cNvPr id="559" name="Bild" descr="Bild"/>
          <p:cNvPicPr>
            <a:picLocks noChangeAspect="1"/>
          </p:cNvPicPr>
          <p:nvPr/>
        </p:nvPicPr>
        <p:blipFill>
          <a:blip r:embed="rId30"/>
          <a:stretch>
            <a:fillRect/>
          </a:stretch>
        </p:blipFill>
        <p:spPr>
          <a:xfrm>
            <a:off x="2254370" y="5176336"/>
            <a:ext cx="638098" cy="638098"/>
          </a:xfrm>
          <a:prstGeom prst="rect">
            <a:avLst/>
          </a:prstGeom>
          <a:ln w="12700">
            <a:miter lim="400000"/>
          </a:ln>
        </p:spPr>
      </p:pic>
      <p:pic>
        <p:nvPicPr>
          <p:cNvPr id="560" name="Bild" descr="Bild"/>
          <p:cNvPicPr>
            <a:picLocks noChangeAspect="1"/>
          </p:cNvPicPr>
          <p:nvPr/>
        </p:nvPicPr>
        <p:blipFill>
          <a:blip r:embed="rId31"/>
          <a:stretch>
            <a:fillRect/>
          </a:stretch>
        </p:blipFill>
        <p:spPr>
          <a:xfrm>
            <a:off x="2855993" y="5172595"/>
            <a:ext cx="638098" cy="638098"/>
          </a:xfrm>
          <a:prstGeom prst="rect">
            <a:avLst/>
          </a:prstGeom>
          <a:ln w="12700">
            <a:miter lim="400000"/>
          </a:ln>
        </p:spPr>
      </p:pic>
      <p:pic>
        <p:nvPicPr>
          <p:cNvPr id="561" name="Bild" descr="Bild"/>
          <p:cNvPicPr>
            <a:picLocks noChangeAspect="1"/>
          </p:cNvPicPr>
          <p:nvPr/>
        </p:nvPicPr>
        <p:blipFill>
          <a:blip r:embed="rId23"/>
          <a:stretch>
            <a:fillRect/>
          </a:stretch>
        </p:blipFill>
        <p:spPr>
          <a:xfrm>
            <a:off x="11052950" y="1404787"/>
            <a:ext cx="1234490" cy="638098"/>
          </a:xfrm>
          <a:prstGeom prst="rect">
            <a:avLst/>
          </a:prstGeom>
          <a:ln w="12700">
            <a:miter lim="400000"/>
          </a:ln>
        </p:spPr>
      </p:pic>
      <p:pic>
        <p:nvPicPr>
          <p:cNvPr id="562" name="Bild" descr="Bild"/>
          <p:cNvPicPr>
            <a:picLocks noChangeAspect="1"/>
          </p:cNvPicPr>
          <p:nvPr/>
        </p:nvPicPr>
        <p:blipFill>
          <a:blip r:embed="rId32"/>
          <a:stretch>
            <a:fillRect/>
          </a:stretch>
        </p:blipFill>
        <p:spPr>
          <a:xfrm>
            <a:off x="9117614" y="1389997"/>
            <a:ext cx="1234489" cy="638098"/>
          </a:xfrm>
          <a:prstGeom prst="rect">
            <a:avLst/>
          </a:prstGeom>
          <a:ln w="12700">
            <a:miter lim="400000"/>
          </a:ln>
        </p:spPr>
      </p:pic>
      <p:pic>
        <p:nvPicPr>
          <p:cNvPr id="563" name="Bild" descr="Bild"/>
          <p:cNvPicPr>
            <a:picLocks noChangeAspect="1"/>
          </p:cNvPicPr>
          <p:nvPr/>
        </p:nvPicPr>
        <p:blipFill>
          <a:blip r:embed="rId33"/>
          <a:stretch>
            <a:fillRect/>
          </a:stretch>
        </p:blipFill>
        <p:spPr>
          <a:xfrm>
            <a:off x="9001081" y="2344505"/>
            <a:ext cx="1234490" cy="638098"/>
          </a:xfrm>
          <a:prstGeom prst="rect">
            <a:avLst/>
          </a:prstGeom>
          <a:ln w="12700">
            <a:miter lim="400000"/>
          </a:ln>
        </p:spPr>
      </p:pic>
      <p:pic>
        <p:nvPicPr>
          <p:cNvPr id="564" name="Bild" descr="Bild"/>
          <p:cNvPicPr>
            <a:picLocks noChangeAspect="1"/>
          </p:cNvPicPr>
          <p:nvPr/>
        </p:nvPicPr>
        <p:blipFill>
          <a:blip r:embed="rId34"/>
          <a:stretch>
            <a:fillRect/>
          </a:stretch>
        </p:blipFill>
        <p:spPr>
          <a:xfrm>
            <a:off x="10188531" y="2344505"/>
            <a:ext cx="638098" cy="638098"/>
          </a:xfrm>
          <a:prstGeom prst="rect">
            <a:avLst/>
          </a:prstGeom>
          <a:ln w="12700">
            <a:miter lim="400000"/>
          </a:ln>
        </p:spPr>
      </p:pic>
      <p:pic>
        <p:nvPicPr>
          <p:cNvPr id="565" name="Bild" descr="Bild"/>
          <p:cNvPicPr>
            <a:picLocks noChangeAspect="1"/>
          </p:cNvPicPr>
          <p:nvPr/>
        </p:nvPicPr>
        <p:blipFill>
          <a:blip r:embed="rId35"/>
          <a:stretch>
            <a:fillRect/>
          </a:stretch>
        </p:blipFill>
        <p:spPr>
          <a:xfrm>
            <a:off x="10931481" y="2344505"/>
            <a:ext cx="1234490" cy="638098"/>
          </a:xfrm>
          <a:prstGeom prst="rect">
            <a:avLst/>
          </a:prstGeom>
          <a:ln w="12700">
            <a:miter lim="400000"/>
          </a:ln>
        </p:spPr>
      </p:pic>
      <p:pic>
        <p:nvPicPr>
          <p:cNvPr id="566" name="Bild" descr="Bild"/>
          <p:cNvPicPr>
            <a:picLocks noChangeAspect="1"/>
          </p:cNvPicPr>
          <p:nvPr/>
        </p:nvPicPr>
        <p:blipFill>
          <a:blip r:embed="rId36"/>
          <a:stretch>
            <a:fillRect/>
          </a:stretch>
        </p:blipFill>
        <p:spPr>
          <a:xfrm>
            <a:off x="1533323" y="7016552"/>
            <a:ext cx="1234489" cy="638098"/>
          </a:xfrm>
          <a:prstGeom prst="rect">
            <a:avLst/>
          </a:prstGeom>
          <a:ln w="12700">
            <a:miter lim="400000"/>
          </a:ln>
        </p:spPr>
      </p:pic>
      <p:pic>
        <p:nvPicPr>
          <p:cNvPr id="567" name="Bild" descr="Bild"/>
          <p:cNvPicPr>
            <a:picLocks noChangeAspect="1"/>
          </p:cNvPicPr>
          <p:nvPr/>
        </p:nvPicPr>
        <p:blipFill>
          <a:blip r:embed="rId37"/>
          <a:stretch>
            <a:fillRect/>
          </a:stretch>
        </p:blipFill>
        <p:spPr>
          <a:xfrm>
            <a:off x="205417" y="8944083"/>
            <a:ext cx="1234489" cy="638098"/>
          </a:xfrm>
          <a:prstGeom prst="rect">
            <a:avLst/>
          </a:prstGeom>
          <a:ln w="12700">
            <a:miter lim="400000"/>
          </a:ln>
        </p:spPr>
      </p:pic>
      <p:sp>
        <p:nvSpPr>
          <p:cNvPr id="568" name="Etwas anderes?"/>
          <p:cNvSpPr txBox="1"/>
          <p:nvPr/>
        </p:nvSpPr>
        <p:spPr>
          <a:xfrm>
            <a:off x="185448" y="862607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Etwas anderes?</a:t>
            </a:r>
          </a:p>
        </p:txBody>
      </p:sp>
      <p:sp>
        <p:nvSpPr>
          <p:cNvPr id="569" name="Das oder das?"/>
          <p:cNvSpPr txBox="1"/>
          <p:nvPr/>
        </p:nvSpPr>
        <p:spPr>
          <a:xfrm>
            <a:off x="201366" y="296468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Das oder das?</a:t>
            </a:r>
          </a:p>
        </p:txBody>
      </p:sp>
      <p:pic>
        <p:nvPicPr>
          <p:cNvPr id="570" name="Bild" descr="Bild"/>
          <p:cNvPicPr>
            <a:picLocks noChangeAspect="1"/>
          </p:cNvPicPr>
          <p:nvPr/>
        </p:nvPicPr>
        <p:blipFill>
          <a:blip r:embed="rId38"/>
          <a:stretch>
            <a:fillRect/>
          </a:stretch>
        </p:blipFill>
        <p:spPr>
          <a:xfrm>
            <a:off x="1546950" y="1355855"/>
            <a:ext cx="1830881" cy="638099"/>
          </a:xfrm>
          <a:prstGeom prst="rect">
            <a:avLst/>
          </a:prstGeom>
          <a:ln w="12700">
            <a:miter lim="400000"/>
          </a:ln>
        </p:spPr>
      </p:pic>
      <p:pic>
        <p:nvPicPr>
          <p:cNvPr id="571" name="Bild" descr="Bild"/>
          <p:cNvPicPr>
            <a:picLocks noChangeAspect="1"/>
          </p:cNvPicPr>
          <p:nvPr/>
        </p:nvPicPr>
        <p:blipFill>
          <a:blip r:embed="rId30"/>
          <a:stretch>
            <a:fillRect/>
          </a:stretch>
        </p:blipFill>
        <p:spPr>
          <a:xfrm>
            <a:off x="229804" y="3269414"/>
            <a:ext cx="638098" cy="638098"/>
          </a:xfrm>
          <a:prstGeom prst="rect">
            <a:avLst/>
          </a:prstGeom>
          <a:ln w="12700">
            <a:miter lim="400000"/>
          </a:ln>
        </p:spPr>
      </p:pic>
      <p:pic>
        <p:nvPicPr>
          <p:cNvPr id="572" name="Bild" descr="Bild"/>
          <p:cNvPicPr>
            <a:picLocks noChangeAspect="1"/>
          </p:cNvPicPr>
          <p:nvPr/>
        </p:nvPicPr>
        <p:blipFill>
          <a:blip r:embed="rId31"/>
          <a:stretch>
            <a:fillRect/>
          </a:stretch>
        </p:blipFill>
        <p:spPr>
          <a:xfrm>
            <a:off x="831428" y="3265673"/>
            <a:ext cx="638098" cy="638098"/>
          </a:xfrm>
          <a:prstGeom prst="rect">
            <a:avLst/>
          </a:prstGeom>
          <a:ln w="12700">
            <a:miter lim="400000"/>
          </a:ln>
        </p:spPr>
      </p:pic>
      <p:pic>
        <p:nvPicPr>
          <p:cNvPr id="573" name="Bild" descr="Bild"/>
          <p:cNvPicPr>
            <a:picLocks noChangeAspect="1"/>
          </p:cNvPicPr>
          <p:nvPr/>
        </p:nvPicPr>
        <p:blipFill>
          <a:blip r:embed="rId36"/>
          <a:stretch>
            <a:fillRect/>
          </a:stretch>
        </p:blipFill>
        <p:spPr>
          <a:xfrm>
            <a:off x="1553873" y="3264762"/>
            <a:ext cx="1234489" cy="638098"/>
          </a:xfrm>
          <a:prstGeom prst="rect">
            <a:avLst/>
          </a:prstGeom>
          <a:ln w="12700">
            <a:miter lim="400000"/>
          </a:ln>
        </p:spPr>
      </p:pic>
      <p:pic>
        <p:nvPicPr>
          <p:cNvPr id="574" name="Bild" descr="Bild"/>
          <p:cNvPicPr>
            <a:picLocks noChangeAspect="1"/>
          </p:cNvPicPr>
          <p:nvPr/>
        </p:nvPicPr>
        <p:blipFill>
          <a:blip r:embed="rId30"/>
          <a:stretch>
            <a:fillRect/>
          </a:stretch>
        </p:blipFill>
        <p:spPr>
          <a:xfrm>
            <a:off x="2872802" y="3267543"/>
            <a:ext cx="638098" cy="638099"/>
          </a:xfrm>
          <a:prstGeom prst="rect">
            <a:avLst/>
          </a:prstGeom>
          <a:ln w="12700">
            <a:miter lim="400000"/>
          </a:ln>
        </p:spPr>
      </p:pic>
      <p:pic>
        <p:nvPicPr>
          <p:cNvPr id="575" name="Bild" descr="Bild"/>
          <p:cNvPicPr>
            <a:picLocks noChangeAspect="1"/>
          </p:cNvPicPr>
          <p:nvPr/>
        </p:nvPicPr>
        <p:blipFill>
          <a:blip r:embed="rId31"/>
          <a:stretch>
            <a:fillRect/>
          </a:stretch>
        </p:blipFill>
        <p:spPr>
          <a:xfrm>
            <a:off x="3474425" y="3263802"/>
            <a:ext cx="638098" cy="638098"/>
          </a:xfrm>
          <a:prstGeom prst="rect">
            <a:avLst/>
          </a:prstGeom>
          <a:ln w="12700">
            <a:miter lim="400000"/>
          </a:ln>
        </p:spPr>
      </p:pic>
      <p:pic>
        <p:nvPicPr>
          <p:cNvPr id="576" name="Bild" descr="Bild"/>
          <p:cNvPicPr>
            <a:picLocks noChangeAspect="1"/>
          </p:cNvPicPr>
          <p:nvPr/>
        </p:nvPicPr>
        <p:blipFill>
          <a:blip r:embed="rId30"/>
          <a:stretch>
            <a:fillRect/>
          </a:stretch>
        </p:blipFill>
        <p:spPr>
          <a:xfrm>
            <a:off x="7778668" y="1398578"/>
            <a:ext cx="638098" cy="638098"/>
          </a:xfrm>
          <a:prstGeom prst="rect">
            <a:avLst/>
          </a:prstGeom>
          <a:ln w="12700">
            <a:miter lim="400000"/>
          </a:ln>
        </p:spPr>
      </p:pic>
      <p:pic>
        <p:nvPicPr>
          <p:cNvPr id="577" name="Bild" descr="Bild"/>
          <p:cNvPicPr>
            <a:picLocks noChangeAspect="1"/>
          </p:cNvPicPr>
          <p:nvPr/>
        </p:nvPicPr>
        <p:blipFill>
          <a:blip r:embed="rId31"/>
          <a:stretch>
            <a:fillRect/>
          </a:stretch>
        </p:blipFill>
        <p:spPr>
          <a:xfrm>
            <a:off x="8371940" y="1409970"/>
            <a:ext cx="638099" cy="638098"/>
          </a:xfrm>
          <a:prstGeom prst="rect">
            <a:avLst/>
          </a:prstGeom>
          <a:ln w="12700">
            <a:miter lim="400000"/>
          </a:ln>
        </p:spPr>
      </p:pic>
      <p:pic>
        <p:nvPicPr>
          <p:cNvPr id="578" name="Bild" descr="Bild"/>
          <p:cNvPicPr>
            <a:picLocks noChangeAspect="1"/>
          </p:cNvPicPr>
          <p:nvPr/>
        </p:nvPicPr>
        <p:blipFill>
          <a:blip r:embed="rId39"/>
          <a:stretch>
            <a:fillRect/>
          </a:stretch>
        </p:blipFill>
        <p:spPr>
          <a:xfrm>
            <a:off x="10313293" y="1401812"/>
            <a:ext cx="626284" cy="626283"/>
          </a:xfrm>
          <a:prstGeom prst="rect">
            <a:avLst/>
          </a:prstGeom>
          <a:ln w="12700">
            <a:miter lim="400000"/>
          </a:ln>
        </p:spPr>
      </p:pic>
      <p:pic>
        <p:nvPicPr>
          <p:cNvPr id="579" name="Bild" descr="Bild"/>
          <p:cNvPicPr>
            <a:picLocks noChangeAspect="1"/>
          </p:cNvPicPr>
          <p:nvPr/>
        </p:nvPicPr>
        <p:blipFill>
          <a:blip r:embed="rId28"/>
          <a:stretch>
            <a:fillRect/>
          </a:stretch>
        </p:blipFill>
        <p:spPr>
          <a:xfrm>
            <a:off x="7084313" y="4229338"/>
            <a:ext cx="638098" cy="638098"/>
          </a:xfrm>
          <a:prstGeom prst="rect">
            <a:avLst/>
          </a:prstGeom>
          <a:ln w="12700">
            <a:miter lim="400000"/>
          </a:ln>
        </p:spPr>
      </p:pic>
      <p:pic>
        <p:nvPicPr>
          <p:cNvPr id="580" name="Bild" descr="Bild"/>
          <p:cNvPicPr>
            <a:picLocks noChangeAspect="1"/>
          </p:cNvPicPr>
          <p:nvPr/>
        </p:nvPicPr>
        <p:blipFill>
          <a:blip r:embed="rId40"/>
          <a:stretch>
            <a:fillRect/>
          </a:stretch>
        </p:blipFill>
        <p:spPr>
          <a:xfrm>
            <a:off x="12720692" y="153426"/>
            <a:ext cx="955205" cy="796906"/>
          </a:xfrm>
          <a:prstGeom prst="rect">
            <a:avLst/>
          </a:prstGeom>
          <a:ln w="12700">
            <a:miter lim="400000"/>
          </a:ln>
        </p:spPr>
      </p:pic>
      <p:sp>
        <p:nvSpPr>
          <p:cNvPr id="581" name="Beim Anziehen"/>
          <p:cNvSpPr txBox="1">
            <a:spLocks noGrp="1"/>
          </p:cNvSpPr>
          <p:nvPr>
            <p:ph type="title"/>
          </p:nvPr>
        </p:nvSpPr>
        <p:spPr>
          <a:xfrm>
            <a:off x="120585" y="7738"/>
            <a:ext cx="13551031" cy="1088282"/>
          </a:xfrm>
          <a:prstGeom prst="rect">
            <a:avLst/>
          </a:prstGeom>
        </p:spPr>
        <p:txBody>
          <a:bodyPr/>
          <a:lstStyle>
            <a:lvl1pPr algn="l">
              <a:defRPr sz="3200">
                <a:latin typeface="ABeZeh"/>
                <a:ea typeface="ABeZeh"/>
                <a:cs typeface="ABeZeh"/>
                <a:sym typeface="ABeZeh"/>
              </a:defRPr>
            </a:lvl1pPr>
          </a:lstStyle>
          <a:p>
            <a:r>
              <a:t>Beim Anziehen</a:t>
            </a:r>
          </a:p>
        </p:txBody>
      </p:sp>
      <p:pic>
        <p:nvPicPr>
          <p:cNvPr id="582" name="Bild" descr="Bild"/>
          <p:cNvPicPr>
            <a:picLocks noChangeAspect="1"/>
          </p:cNvPicPr>
          <p:nvPr/>
        </p:nvPicPr>
        <p:blipFill>
          <a:blip r:embed="rId2"/>
          <a:stretch>
            <a:fillRect/>
          </a:stretch>
        </p:blipFill>
        <p:spPr>
          <a:xfrm>
            <a:off x="223262" y="4201571"/>
            <a:ext cx="1234489" cy="638098"/>
          </a:xfrm>
          <a:prstGeom prst="rect">
            <a:avLst/>
          </a:prstGeom>
          <a:ln w="12700">
            <a:miter lim="400000"/>
          </a:ln>
        </p:spPr>
      </p:pic>
      <p:pic>
        <p:nvPicPr>
          <p:cNvPr id="583" name="Bild" descr="Bild"/>
          <p:cNvPicPr>
            <a:picLocks noChangeAspect="1"/>
          </p:cNvPicPr>
          <p:nvPr/>
        </p:nvPicPr>
        <p:blipFill>
          <a:blip r:embed="rId2"/>
          <a:stretch>
            <a:fillRect/>
          </a:stretch>
        </p:blipFill>
        <p:spPr>
          <a:xfrm>
            <a:off x="223262" y="6091708"/>
            <a:ext cx="1234489" cy="63809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Beim Einkaufen"/>
          <p:cNvSpPr txBox="1">
            <a:spLocks noGrp="1"/>
          </p:cNvSpPr>
          <p:nvPr>
            <p:ph type="title"/>
          </p:nvPr>
        </p:nvSpPr>
        <p:spPr>
          <a:xfrm>
            <a:off x="162803" y="3190"/>
            <a:ext cx="13466594" cy="1088282"/>
          </a:xfrm>
          <a:prstGeom prst="rect">
            <a:avLst/>
          </a:prstGeom>
        </p:spPr>
        <p:txBody>
          <a:bodyPr/>
          <a:lstStyle>
            <a:lvl1pPr algn="l">
              <a:defRPr sz="3200">
                <a:latin typeface="ABeZeh"/>
                <a:ea typeface="ABeZeh"/>
                <a:cs typeface="ABeZeh"/>
                <a:sym typeface="ABeZeh"/>
              </a:defRPr>
            </a:lvl1pPr>
          </a:lstStyle>
          <a:p>
            <a:r>
              <a:t>Beim Einkaufen</a:t>
            </a:r>
          </a:p>
        </p:txBody>
      </p:sp>
      <p:sp>
        <p:nvSpPr>
          <p:cNvPr id="586" name="Rechteck"/>
          <p:cNvSpPr/>
          <p:nvPr/>
        </p:nvSpPr>
        <p:spPr>
          <a:xfrm>
            <a:off x="161840" y="1026739"/>
            <a:ext cx="6690406" cy="8579621"/>
          </a:xfrm>
          <a:prstGeom prst="rect">
            <a:avLst/>
          </a:prstGeom>
          <a:solidFill>
            <a:schemeClr val="accent4">
              <a:hueOff val="366961"/>
              <a:satOff val="4172"/>
              <a:lumOff val="11129"/>
              <a:alpha val="74812"/>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87" name="Rechteck"/>
          <p:cNvSpPr/>
          <p:nvPr/>
        </p:nvSpPr>
        <p:spPr>
          <a:xfrm>
            <a:off x="6934200" y="1026739"/>
            <a:ext cx="6690405" cy="8579621"/>
          </a:xfrm>
          <a:prstGeom prst="rect">
            <a:avLst/>
          </a:prstGeom>
          <a:solidFill>
            <a:schemeClr val="accent3">
              <a:alpha val="49878"/>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88" name="Mag ich (nicht)."/>
          <p:cNvSpPr txBox="1"/>
          <p:nvPr/>
        </p:nvSpPr>
        <p:spPr>
          <a:xfrm>
            <a:off x="271576" y="110479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Mag ich (nicht).</a:t>
            </a:r>
          </a:p>
        </p:txBody>
      </p:sp>
      <p:sp>
        <p:nvSpPr>
          <p:cNvPr id="589" name="Sieht lecker aus."/>
          <p:cNvSpPr txBox="1"/>
          <p:nvPr/>
        </p:nvSpPr>
        <p:spPr>
          <a:xfrm>
            <a:off x="255658" y="2059486"/>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Sieht lecker aus.</a:t>
            </a:r>
          </a:p>
        </p:txBody>
      </p:sp>
      <p:sp>
        <p:nvSpPr>
          <p:cNvPr id="590" name="Ich bin hungrig/durstig."/>
          <p:cNvSpPr txBox="1"/>
          <p:nvPr/>
        </p:nvSpPr>
        <p:spPr>
          <a:xfrm>
            <a:off x="271575" y="3014178"/>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Ich bin hungrig/durstig.</a:t>
            </a:r>
          </a:p>
        </p:txBody>
      </p:sp>
      <p:sp>
        <p:nvSpPr>
          <p:cNvPr id="591" name="zu viel/zu wenig"/>
          <p:cNvSpPr txBox="1"/>
          <p:nvPr/>
        </p:nvSpPr>
        <p:spPr>
          <a:xfrm>
            <a:off x="305077" y="395869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viel/zu wenig</a:t>
            </a:r>
          </a:p>
        </p:txBody>
      </p:sp>
      <p:sp>
        <p:nvSpPr>
          <p:cNvPr id="592" name="zu klein/zu groß"/>
          <p:cNvSpPr txBox="1"/>
          <p:nvPr/>
        </p:nvSpPr>
        <p:spPr>
          <a:xfrm>
            <a:off x="293211" y="4878893"/>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zu klein/zu groß</a:t>
            </a:r>
          </a:p>
        </p:txBody>
      </p:sp>
      <p:sp>
        <p:nvSpPr>
          <p:cNvPr id="593" name="andere Farbe"/>
          <p:cNvSpPr txBox="1"/>
          <p:nvPr/>
        </p:nvSpPr>
        <p:spPr>
          <a:xfrm>
            <a:off x="309128" y="5820885"/>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andere Farbe</a:t>
            </a:r>
          </a:p>
        </p:txBody>
      </p:sp>
      <p:sp>
        <p:nvSpPr>
          <p:cNvPr id="594" name="etwas anderes"/>
          <p:cNvSpPr txBox="1"/>
          <p:nvPr/>
        </p:nvSpPr>
        <p:spPr>
          <a:xfrm>
            <a:off x="301312" y="6783729"/>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etwas anderes</a:t>
            </a:r>
          </a:p>
        </p:txBody>
      </p:sp>
      <p:sp>
        <p:nvSpPr>
          <p:cNvPr id="595" name="Nimm mit."/>
          <p:cNvSpPr txBox="1"/>
          <p:nvPr/>
        </p:nvSpPr>
        <p:spPr>
          <a:xfrm>
            <a:off x="7065722" y="1107320"/>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mit.</a:t>
            </a:r>
          </a:p>
        </p:txBody>
      </p:sp>
      <p:sp>
        <p:nvSpPr>
          <p:cNvPr id="596" name="Leg rein."/>
          <p:cNvSpPr txBox="1"/>
          <p:nvPr/>
        </p:nvSpPr>
        <p:spPr>
          <a:xfrm>
            <a:off x="7049804" y="2062012"/>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Leg rein.</a:t>
            </a:r>
          </a:p>
        </p:txBody>
      </p:sp>
      <p:sp>
        <p:nvSpPr>
          <p:cNvPr id="597" name="Hol das Brot."/>
          <p:cNvSpPr txBox="1"/>
          <p:nvPr/>
        </p:nvSpPr>
        <p:spPr>
          <a:xfrm>
            <a:off x="7065722" y="3016704"/>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Hol das Brot.</a:t>
            </a:r>
          </a:p>
        </p:txBody>
      </p:sp>
      <p:sp>
        <p:nvSpPr>
          <p:cNvPr id="598" name="Such die Milch."/>
          <p:cNvSpPr txBox="1"/>
          <p:nvPr/>
        </p:nvSpPr>
        <p:spPr>
          <a:xfrm>
            <a:off x="7057906" y="3941448"/>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Such die Milch.</a:t>
            </a:r>
          </a:p>
        </p:txBody>
      </p:sp>
      <p:sp>
        <p:nvSpPr>
          <p:cNvPr id="599" name="Nimm 2."/>
          <p:cNvSpPr txBox="1"/>
          <p:nvPr/>
        </p:nvSpPr>
        <p:spPr>
          <a:xfrm>
            <a:off x="7073824" y="4896141"/>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2.</a:t>
            </a:r>
          </a:p>
        </p:txBody>
      </p:sp>
      <p:sp>
        <p:nvSpPr>
          <p:cNvPr id="600" name="Nimm mehr"/>
          <p:cNvSpPr txBox="1"/>
          <p:nvPr/>
        </p:nvSpPr>
        <p:spPr>
          <a:xfrm>
            <a:off x="7061957" y="5816337"/>
            <a:ext cx="379748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Nimm mehr</a:t>
            </a:r>
          </a:p>
        </p:txBody>
      </p:sp>
      <p:sp>
        <p:nvSpPr>
          <p:cNvPr id="601" name="Leg wieder weg."/>
          <p:cNvSpPr txBox="1"/>
          <p:nvPr/>
        </p:nvSpPr>
        <p:spPr>
          <a:xfrm>
            <a:off x="7077874" y="6771030"/>
            <a:ext cx="3797487"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400" b="0">
                <a:latin typeface="ABeZeh"/>
                <a:ea typeface="ABeZeh"/>
                <a:cs typeface="ABeZeh"/>
                <a:sym typeface="ABeZeh"/>
              </a:defRPr>
            </a:lvl1pPr>
          </a:lstStyle>
          <a:p>
            <a:r>
              <a:t>Leg wieder weg.</a:t>
            </a:r>
          </a:p>
        </p:txBody>
      </p:sp>
      <p:sp>
        <p:nvSpPr>
          <p:cNvPr id="602" name="Kommentieren"/>
          <p:cNvSpPr txBox="1"/>
          <p:nvPr/>
        </p:nvSpPr>
        <p:spPr>
          <a:xfrm>
            <a:off x="4955597"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Kommentieren</a:t>
            </a:r>
          </a:p>
        </p:txBody>
      </p:sp>
      <p:sp>
        <p:nvSpPr>
          <p:cNvPr id="603" name="Auffordern"/>
          <p:cNvSpPr txBox="1"/>
          <p:nvPr/>
        </p:nvSpPr>
        <p:spPr>
          <a:xfrm>
            <a:off x="11700103" y="1091471"/>
            <a:ext cx="1820450"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400">
                <a:latin typeface="ABeZeh"/>
                <a:ea typeface="ABeZeh"/>
                <a:cs typeface="ABeZeh"/>
                <a:sym typeface="ABeZeh"/>
              </a:defRPr>
            </a:lvl1pPr>
          </a:lstStyle>
          <a:p>
            <a:r>
              <a:t>Auffordern</a:t>
            </a:r>
          </a:p>
        </p:txBody>
      </p:sp>
      <p:pic>
        <p:nvPicPr>
          <p:cNvPr id="604" name="Bild" descr="Bild"/>
          <p:cNvPicPr>
            <a:picLocks noChangeAspect="1"/>
          </p:cNvPicPr>
          <p:nvPr/>
        </p:nvPicPr>
        <p:blipFill>
          <a:blip r:embed="rId2"/>
          <a:stretch>
            <a:fillRect/>
          </a:stretch>
        </p:blipFill>
        <p:spPr>
          <a:xfrm>
            <a:off x="301401" y="1415995"/>
            <a:ext cx="1226378" cy="633905"/>
          </a:xfrm>
          <a:prstGeom prst="rect">
            <a:avLst/>
          </a:prstGeom>
          <a:ln w="12700">
            <a:miter lim="400000"/>
          </a:ln>
        </p:spPr>
      </p:pic>
      <p:pic>
        <p:nvPicPr>
          <p:cNvPr id="605" name="Bild" descr="Bild"/>
          <p:cNvPicPr>
            <a:picLocks noChangeAspect="1"/>
          </p:cNvPicPr>
          <p:nvPr/>
        </p:nvPicPr>
        <p:blipFill>
          <a:blip r:embed="rId3"/>
          <a:stretch>
            <a:fillRect/>
          </a:stretch>
        </p:blipFill>
        <p:spPr>
          <a:xfrm>
            <a:off x="1466327" y="1413264"/>
            <a:ext cx="639367" cy="639367"/>
          </a:xfrm>
          <a:prstGeom prst="rect">
            <a:avLst/>
          </a:prstGeom>
          <a:ln w="12700">
            <a:miter lim="400000"/>
          </a:ln>
        </p:spPr>
      </p:pic>
      <p:pic>
        <p:nvPicPr>
          <p:cNvPr id="606" name="Bild" descr="Bild"/>
          <p:cNvPicPr>
            <a:picLocks noChangeAspect="1"/>
          </p:cNvPicPr>
          <p:nvPr/>
        </p:nvPicPr>
        <p:blipFill>
          <a:blip r:embed="rId4"/>
          <a:stretch>
            <a:fillRect/>
          </a:stretch>
        </p:blipFill>
        <p:spPr>
          <a:xfrm>
            <a:off x="2178379" y="1413264"/>
            <a:ext cx="639366" cy="639367"/>
          </a:xfrm>
          <a:prstGeom prst="rect">
            <a:avLst/>
          </a:prstGeom>
          <a:ln w="12700">
            <a:miter lim="400000"/>
          </a:ln>
        </p:spPr>
      </p:pic>
      <p:pic>
        <p:nvPicPr>
          <p:cNvPr id="607" name="Bild" descr="Bild"/>
          <p:cNvPicPr>
            <a:picLocks noChangeAspect="1"/>
          </p:cNvPicPr>
          <p:nvPr/>
        </p:nvPicPr>
        <p:blipFill>
          <a:blip r:embed="rId5"/>
          <a:stretch>
            <a:fillRect/>
          </a:stretch>
        </p:blipFill>
        <p:spPr>
          <a:xfrm>
            <a:off x="2890430" y="1412941"/>
            <a:ext cx="640012" cy="640012"/>
          </a:xfrm>
          <a:prstGeom prst="rect">
            <a:avLst/>
          </a:prstGeom>
          <a:ln w="12700">
            <a:miter lim="400000"/>
          </a:ln>
        </p:spPr>
      </p:pic>
      <p:pic>
        <p:nvPicPr>
          <p:cNvPr id="608" name="Bild" descr="Bild"/>
          <p:cNvPicPr>
            <a:picLocks noChangeAspect="1"/>
          </p:cNvPicPr>
          <p:nvPr/>
        </p:nvPicPr>
        <p:blipFill>
          <a:blip r:embed="rId6"/>
          <a:stretch>
            <a:fillRect/>
          </a:stretch>
        </p:blipFill>
        <p:spPr>
          <a:xfrm>
            <a:off x="297345" y="2367909"/>
            <a:ext cx="1234490" cy="638099"/>
          </a:xfrm>
          <a:prstGeom prst="rect">
            <a:avLst/>
          </a:prstGeom>
          <a:ln w="12700">
            <a:miter lim="400000"/>
          </a:ln>
        </p:spPr>
      </p:pic>
      <p:pic>
        <p:nvPicPr>
          <p:cNvPr id="609" name="IMG_3784.png" descr="IMG_3784.png"/>
          <p:cNvPicPr>
            <a:picLocks noChangeAspect="1"/>
          </p:cNvPicPr>
          <p:nvPr/>
        </p:nvPicPr>
        <p:blipFill>
          <a:blip r:embed="rId7"/>
          <a:stretch>
            <a:fillRect/>
          </a:stretch>
        </p:blipFill>
        <p:spPr>
          <a:xfrm>
            <a:off x="828537" y="2340977"/>
            <a:ext cx="172106" cy="172106"/>
          </a:xfrm>
          <a:prstGeom prst="rect">
            <a:avLst/>
          </a:prstGeom>
          <a:ln w="12700">
            <a:miter lim="400000"/>
          </a:ln>
        </p:spPr>
      </p:pic>
      <p:pic>
        <p:nvPicPr>
          <p:cNvPr id="610" name="Bild" descr="Bild"/>
          <p:cNvPicPr>
            <a:picLocks noChangeAspect="1"/>
          </p:cNvPicPr>
          <p:nvPr/>
        </p:nvPicPr>
        <p:blipFill>
          <a:blip r:embed="rId8"/>
          <a:stretch>
            <a:fillRect/>
          </a:stretch>
        </p:blipFill>
        <p:spPr>
          <a:xfrm>
            <a:off x="1611429" y="2367909"/>
            <a:ext cx="1234489" cy="638099"/>
          </a:xfrm>
          <a:prstGeom prst="rect">
            <a:avLst/>
          </a:prstGeom>
          <a:ln w="12700">
            <a:miter lim="400000"/>
          </a:ln>
        </p:spPr>
      </p:pic>
      <p:pic>
        <p:nvPicPr>
          <p:cNvPr id="611" name="Bild" descr="Bild"/>
          <p:cNvPicPr>
            <a:picLocks noChangeAspect="1"/>
          </p:cNvPicPr>
          <p:nvPr/>
        </p:nvPicPr>
        <p:blipFill>
          <a:blip r:embed="rId9"/>
          <a:stretch>
            <a:fillRect/>
          </a:stretch>
        </p:blipFill>
        <p:spPr>
          <a:xfrm>
            <a:off x="2918603" y="2367909"/>
            <a:ext cx="1234490" cy="638099"/>
          </a:xfrm>
          <a:prstGeom prst="rect">
            <a:avLst/>
          </a:prstGeom>
          <a:ln w="12700">
            <a:miter lim="400000"/>
          </a:ln>
        </p:spPr>
      </p:pic>
      <p:pic>
        <p:nvPicPr>
          <p:cNvPr id="612" name="Bild" descr="Bild"/>
          <p:cNvPicPr>
            <a:picLocks noChangeAspect="1"/>
          </p:cNvPicPr>
          <p:nvPr/>
        </p:nvPicPr>
        <p:blipFill>
          <a:blip r:embed="rId10"/>
          <a:stretch>
            <a:fillRect/>
          </a:stretch>
        </p:blipFill>
        <p:spPr>
          <a:xfrm>
            <a:off x="2896585" y="3333830"/>
            <a:ext cx="1220916" cy="631082"/>
          </a:xfrm>
          <a:prstGeom prst="rect">
            <a:avLst/>
          </a:prstGeom>
          <a:ln w="12700">
            <a:miter lim="400000"/>
          </a:ln>
        </p:spPr>
      </p:pic>
      <p:pic>
        <p:nvPicPr>
          <p:cNvPr id="613" name="Bild" descr="Bild"/>
          <p:cNvPicPr>
            <a:picLocks noChangeAspect="1"/>
          </p:cNvPicPr>
          <p:nvPr/>
        </p:nvPicPr>
        <p:blipFill>
          <a:blip r:embed="rId11"/>
          <a:stretch>
            <a:fillRect/>
          </a:stretch>
        </p:blipFill>
        <p:spPr>
          <a:xfrm>
            <a:off x="308963" y="3328607"/>
            <a:ext cx="1211254" cy="626087"/>
          </a:xfrm>
          <a:prstGeom prst="rect">
            <a:avLst/>
          </a:prstGeom>
          <a:ln w="12700">
            <a:miter lim="400000"/>
          </a:ln>
        </p:spPr>
      </p:pic>
      <p:pic>
        <p:nvPicPr>
          <p:cNvPr id="614" name="Bild" descr="Bild"/>
          <p:cNvPicPr>
            <a:picLocks noChangeAspect="1"/>
          </p:cNvPicPr>
          <p:nvPr/>
        </p:nvPicPr>
        <p:blipFill>
          <a:blip r:embed="rId12"/>
          <a:stretch>
            <a:fillRect/>
          </a:stretch>
        </p:blipFill>
        <p:spPr>
          <a:xfrm>
            <a:off x="1580116" y="3331614"/>
            <a:ext cx="1220915" cy="631082"/>
          </a:xfrm>
          <a:prstGeom prst="rect">
            <a:avLst/>
          </a:prstGeom>
          <a:ln w="12700">
            <a:miter lim="400000"/>
          </a:ln>
        </p:spPr>
      </p:pic>
      <p:pic>
        <p:nvPicPr>
          <p:cNvPr id="615" name="Bild" descr="Bild"/>
          <p:cNvPicPr>
            <a:picLocks noChangeAspect="1"/>
          </p:cNvPicPr>
          <p:nvPr/>
        </p:nvPicPr>
        <p:blipFill>
          <a:blip r:embed="rId13"/>
          <a:stretch>
            <a:fillRect/>
          </a:stretch>
        </p:blipFill>
        <p:spPr>
          <a:xfrm>
            <a:off x="322745" y="4275468"/>
            <a:ext cx="1234490" cy="638098"/>
          </a:xfrm>
          <a:prstGeom prst="rect">
            <a:avLst/>
          </a:prstGeom>
          <a:ln w="12700">
            <a:miter lim="400000"/>
          </a:ln>
        </p:spPr>
      </p:pic>
      <p:pic>
        <p:nvPicPr>
          <p:cNvPr id="616" name="Bild" descr="Bild"/>
          <p:cNvPicPr>
            <a:picLocks noChangeAspect="1"/>
          </p:cNvPicPr>
          <p:nvPr/>
        </p:nvPicPr>
        <p:blipFill>
          <a:blip r:embed="rId14"/>
          <a:srcRect l="48358"/>
          <a:stretch>
            <a:fillRect/>
          </a:stretch>
        </p:blipFill>
        <p:spPr>
          <a:xfrm>
            <a:off x="1492719" y="4275390"/>
            <a:ext cx="637516" cy="638107"/>
          </a:xfrm>
          <a:prstGeom prst="rect">
            <a:avLst/>
          </a:prstGeom>
          <a:ln w="12700">
            <a:miter lim="400000"/>
          </a:ln>
        </p:spPr>
      </p:pic>
      <p:pic>
        <p:nvPicPr>
          <p:cNvPr id="617" name="Bild" descr="Bild"/>
          <p:cNvPicPr>
            <a:picLocks noChangeAspect="1"/>
          </p:cNvPicPr>
          <p:nvPr/>
        </p:nvPicPr>
        <p:blipFill>
          <a:blip r:embed="rId15"/>
          <a:stretch>
            <a:fillRect/>
          </a:stretch>
        </p:blipFill>
        <p:spPr>
          <a:xfrm>
            <a:off x="786476" y="4226858"/>
            <a:ext cx="231054" cy="233135"/>
          </a:xfrm>
          <a:prstGeom prst="rect">
            <a:avLst/>
          </a:prstGeom>
          <a:ln w="12700">
            <a:miter lim="400000"/>
          </a:ln>
        </p:spPr>
      </p:pic>
      <p:pic>
        <p:nvPicPr>
          <p:cNvPr id="618" name="Bild" descr="Bild"/>
          <p:cNvPicPr>
            <a:picLocks noChangeAspect="1"/>
          </p:cNvPicPr>
          <p:nvPr/>
        </p:nvPicPr>
        <p:blipFill>
          <a:blip r:embed="rId13"/>
          <a:stretch>
            <a:fillRect/>
          </a:stretch>
        </p:blipFill>
        <p:spPr>
          <a:xfrm>
            <a:off x="2227745" y="4275468"/>
            <a:ext cx="1234490" cy="638098"/>
          </a:xfrm>
          <a:prstGeom prst="rect">
            <a:avLst/>
          </a:prstGeom>
          <a:ln w="12700">
            <a:miter lim="400000"/>
          </a:ln>
        </p:spPr>
      </p:pic>
      <p:pic>
        <p:nvPicPr>
          <p:cNvPr id="619" name="Bild" descr="Bild"/>
          <p:cNvPicPr>
            <a:picLocks noChangeAspect="1"/>
          </p:cNvPicPr>
          <p:nvPr/>
        </p:nvPicPr>
        <p:blipFill>
          <a:blip r:embed="rId15"/>
          <a:stretch>
            <a:fillRect/>
          </a:stretch>
        </p:blipFill>
        <p:spPr>
          <a:xfrm>
            <a:off x="2716876" y="4226858"/>
            <a:ext cx="231054" cy="233135"/>
          </a:xfrm>
          <a:prstGeom prst="rect">
            <a:avLst/>
          </a:prstGeom>
          <a:ln w="12700">
            <a:miter lim="400000"/>
          </a:ln>
        </p:spPr>
      </p:pic>
      <p:pic>
        <p:nvPicPr>
          <p:cNvPr id="620" name="Bild" descr="Bild"/>
          <p:cNvPicPr>
            <a:picLocks noChangeAspect="1"/>
          </p:cNvPicPr>
          <p:nvPr/>
        </p:nvPicPr>
        <p:blipFill>
          <a:blip r:embed="rId13"/>
          <a:stretch>
            <a:fillRect/>
          </a:stretch>
        </p:blipFill>
        <p:spPr>
          <a:xfrm>
            <a:off x="322745" y="5217264"/>
            <a:ext cx="1234490" cy="638098"/>
          </a:xfrm>
          <a:prstGeom prst="rect">
            <a:avLst/>
          </a:prstGeom>
          <a:ln w="12700">
            <a:miter lim="400000"/>
          </a:ln>
        </p:spPr>
      </p:pic>
      <p:pic>
        <p:nvPicPr>
          <p:cNvPr id="621" name="Bild" descr="Bild"/>
          <p:cNvPicPr>
            <a:picLocks noChangeAspect="1"/>
          </p:cNvPicPr>
          <p:nvPr/>
        </p:nvPicPr>
        <p:blipFill>
          <a:blip r:embed="rId13"/>
          <a:stretch>
            <a:fillRect/>
          </a:stretch>
        </p:blipFill>
        <p:spPr>
          <a:xfrm>
            <a:off x="2974457" y="5215685"/>
            <a:ext cx="1234489" cy="638099"/>
          </a:xfrm>
          <a:prstGeom prst="rect">
            <a:avLst/>
          </a:prstGeom>
          <a:ln w="12700">
            <a:miter lim="400000"/>
          </a:ln>
        </p:spPr>
      </p:pic>
      <p:pic>
        <p:nvPicPr>
          <p:cNvPr id="622" name="Bild" descr="Bild"/>
          <p:cNvPicPr>
            <a:picLocks noChangeAspect="1"/>
          </p:cNvPicPr>
          <p:nvPr/>
        </p:nvPicPr>
        <p:blipFill>
          <a:blip r:embed="rId16"/>
          <a:srcRect l="48501"/>
          <a:stretch>
            <a:fillRect/>
          </a:stretch>
        </p:blipFill>
        <p:spPr>
          <a:xfrm>
            <a:off x="3417063" y="4275428"/>
            <a:ext cx="635875" cy="638227"/>
          </a:xfrm>
          <a:prstGeom prst="rect">
            <a:avLst/>
          </a:prstGeom>
          <a:ln w="12700">
            <a:miter lim="400000"/>
          </a:ln>
        </p:spPr>
      </p:pic>
      <p:pic>
        <p:nvPicPr>
          <p:cNvPr id="623" name="Bild" descr="Bild"/>
          <p:cNvPicPr>
            <a:picLocks noChangeAspect="1"/>
          </p:cNvPicPr>
          <p:nvPr/>
        </p:nvPicPr>
        <p:blipFill>
          <a:blip r:embed="rId17"/>
          <a:stretch>
            <a:fillRect/>
          </a:stretch>
        </p:blipFill>
        <p:spPr>
          <a:xfrm>
            <a:off x="1648601" y="5217264"/>
            <a:ext cx="1234489" cy="638098"/>
          </a:xfrm>
          <a:prstGeom prst="rect">
            <a:avLst/>
          </a:prstGeom>
          <a:ln w="12700">
            <a:miter lim="400000"/>
          </a:ln>
        </p:spPr>
      </p:pic>
      <p:pic>
        <p:nvPicPr>
          <p:cNvPr id="624" name="Bild" descr="Bild"/>
          <p:cNvPicPr>
            <a:picLocks noChangeAspect="1"/>
          </p:cNvPicPr>
          <p:nvPr/>
        </p:nvPicPr>
        <p:blipFill>
          <a:blip r:embed="rId18"/>
          <a:stretch>
            <a:fillRect/>
          </a:stretch>
        </p:blipFill>
        <p:spPr>
          <a:xfrm>
            <a:off x="4306457" y="5215685"/>
            <a:ext cx="1234489" cy="638099"/>
          </a:xfrm>
          <a:prstGeom prst="rect">
            <a:avLst/>
          </a:prstGeom>
          <a:ln w="12700">
            <a:miter lim="400000"/>
          </a:ln>
        </p:spPr>
      </p:pic>
      <p:pic>
        <p:nvPicPr>
          <p:cNvPr id="625" name="Bild" descr="Bild"/>
          <p:cNvPicPr>
            <a:picLocks noChangeAspect="1"/>
          </p:cNvPicPr>
          <p:nvPr/>
        </p:nvPicPr>
        <p:blipFill>
          <a:blip r:embed="rId19"/>
          <a:stretch>
            <a:fillRect/>
          </a:stretch>
        </p:blipFill>
        <p:spPr>
          <a:xfrm>
            <a:off x="322745" y="6154904"/>
            <a:ext cx="1234490" cy="638098"/>
          </a:xfrm>
          <a:prstGeom prst="rect">
            <a:avLst/>
          </a:prstGeom>
          <a:ln w="12700">
            <a:miter lim="400000"/>
          </a:ln>
        </p:spPr>
      </p:pic>
      <p:pic>
        <p:nvPicPr>
          <p:cNvPr id="626" name="Bild" descr="Bild"/>
          <p:cNvPicPr>
            <a:picLocks noChangeAspect="1"/>
          </p:cNvPicPr>
          <p:nvPr/>
        </p:nvPicPr>
        <p:blipFill>
          <a:blip r:embed="rId20"/>
          <a:stretch>
            <a:fillRect/>
          </a:stretch>
        </p:blipFill>
        <p:spPr>
          <a:xfrm>
            <a:off x="1491727" y="6150375"/>
            <a:ext cx="639367" cy="639367"/>
          </a:xfrm>
          <a:prstGeom prst="rect">
            <a:avLst/>
          </a:prstGeom>
          <a:ln w="12700">
            <a:miter lim="400000"/>
          </a:ln>
        </p:spPr>
      </p:pic>
      <p:pic>
        <p:nvPicPr>
          <p:cNvPr id="627" name="Bild" descr="Bild"/>
          <p:cNvPicPr>
            <a:picLocks noChangeAspect="1"/>
          </p:cNvPicPr>
          <p:nvPr/>
        </p:nvPicPr>
        <p:blipFill>
          <a:blip r:embed="rId21"/>
          <a:stretch>
            <a:fillRect/>
          </a:stretch>
        </p:blipFill>
        <p:spPr>
          <a:xfrm>
            <a:off x="2231801" y="6165806"/>
            <a:ext cx="1226377" cy="633905"/>
          </a:xfrm>
          <a:prstGeom prst="rect">
            <a:avLst/>
          </a:prstGeom>
          <a:ln w="12700">
            <a:miter lim="400000"/>
          </a:ln>
        </p:spPr>
      </p:pic>
      <p:pic>
        <p:nvPicPr>
          <p:cNvPr id="628" name="Bild" descr="Bild"/>
          <p:cNvPicPr>
            <a:picLocks noChangeAspect="1"/>
          </p:cNvPicPr>
          <p:nvPr/>
        </p:nvPicPr>
        <p:blipFill>
          <a:blip r:embed="rId22"/>
          <a:stretch>
            <a:fillRect/>
          </a:stretch>
        </p:blipFill>
        <p:spPr>
          <a:xfrm>
            <a:off x="334363" y="7087800"/>
            <a:ext cx="1211254" cy="626088"/>
          </a:xfrm>
          <a:prstGeom prst="rect">
            <a:avLst/>
          </a:prstGeom>
          <a:ln w="12700">
            <a:miter lim="400000"/>
          </a:ln>
        </p:spPr>
      </p:pic>
      <p:pic>
        <p:nvPicPr>
          <p:cNvPr id="629" name="Bild" descr="Bild"/>
          <p:cNvPicPr>
            <a:picLocks noChangeAspect="1"/>
          </p:cNvPicPr>
          <p:nvPr/>
        </p:nvPicPr>
        <p:blipFill>
          <a:blip r:embed="rId23"/>
          <a:stretch>
            <a:fillRect/>
          </a:stretch>
        </p:blipFill>
        <p:spPr>
          <a:xfrm>
            <a:off x="7073824" y="1430092"/>
            <a:ext cx="1829508" cy="637620"/>
          </a:xfrm>
          <a:prstGeom prst="rect">
            <a:avLst/>
          </a:prstGeom>
          <a:ln w="12700">
            <a:miter lim="400000"/>
          </a:ln>
        </p:spPr>
      </p:pic>
      <p:pic>
        <p:nvPicPr>
          <p:cNvPr id="630" name="Bild" descr="Bild"/>
          <p:cNvPicPr>
            <a:picLocks noChangeAspect="1"/>
          </p:cNvPicPr>
          <p:nvPr/>
        </p:nvPicPr>
        <p:blipFill>
          <a:blip r:embed="rId24"/>
          <a:stretch>
            <a:fillRect/>
          </a:stretch>
        </p:blipFill>
        <p:spPr>
          <a:xfrm>
            <a:off x="8826726" y="1429219"/>
            <a:ext cx="639366" cy="639367"/>
          </a:xfrm>
          <a:prstGeom prst="rect">
            <a:avLst/>
          </a:prstGeom>
          <a:ln w="12700">
            <a:miter lim="400000"/>
          </a:ln>
        </p:spPr>
      </p:pic>
      <p:pic>
        <p:nvPicPr>
          <p:cNvPr id="631" name="Bild" descr="Bild"/>
          <p:cNvPicPr>
            <a:picLocks noChangeAspect="1"/>
          </p:cNvPicPr>
          <p:nvPr/>
        </p:nvPicPr>
        <p:blipFill>
          <a:blip r:embed="rId25"/>
          <a:stretch>
            <a:fillRect/>
          </a:stretch>
        </p:blipFill>
        <p:spPr>
          <a:xfrm>
            <a:off x="9543593" y="1434681"/>
            <a:ext cx="1226377" cy="633905"/>
          </a:xfrm>
          <a:prstGeom prst="rect">
            <a:avLst/>
          </a:prstGeom>
          <a:ln w="12700">
            <a:miter lim="400000"/>
          </a:ln>
        </p:spPr>
      </p:pic>
      <p:pic>
        <p:nvPicPr>
          <p:cNvPr id="632" name="Bild" descr="Bild"/>
          <p:cNvPicPr>
            <a:picLocks noChangeAspect="1"/>
          </p:cNvPicPr>
          <p:nvPr/>
        </p:nvPicPr>
        <p:blipFill>
          <a:blip r:embed="rId26"/>
          <a:stretch>
            <a:fillRect/>
          </a:stretch>
        </p:blipFill>
        <p:spPr>
          <a:xfrm>
            <a:off x="7074620" y="2363422"/>
            <a:ext cx="1818850" cy="633905"/>
          </a:xfrm>
          <a:prstGeom prst="rect">
            <a:avLst/>
          </a:prstGeom>
          <a:ln w="12700">
            <a:miter lim="400000"/>
          </a:ln>
        </p:spPr>
      </p:pic>
      <p:pic>
        <p:nvPicPr>
          <p:cNvPr id="633" name="Bild" descr="Bild"/>
          <p:cNvPicPr>
            <a:picLocks noChangeAspect="1"/>
          </p:cNvPicPr>
          <p:nvPr/>
        </p:nvPicPr>
        <p:blipFill>
          <a:blip r:embed="rId27"/>
          <a:stretch>
            <a:fillRect/>
          </a:stretch>
        </p:blipFill>
        <p:spPr>
          <a:xfrm>
            <a:off x="8826726" y="2365214"/>
            <a:ext cx="639366" cy="639367"/>
          </a:xfrm>
          <a:prstGeom prst="rect">
            <a:avLst/>
          </a:prstGeom>
          <a:ln w="12700">
            <a:miter lim="400000"/>
          </a:ln>
        </p:spPr>
      </p:pic>
      <p:pic>
        <p:nvPicPr>
          <p:cNvPr id="634" name="Bild" descr="Bild"/>
          <p:cNvPicPr>
            <a:picLocks noChangeAspect="1"/>
          </p:cNvPicPr>
          <p:nvPr/>
        </p:nvPicPr>
        <p:blipFill>
          <a:blip r:embed="rId28"/>
          <a:stretch>
            <a:fillRect/>
          </a:stretch>
        </p:blipFill>
        <p:spPr>
          <a:xfrm>
            <a:off x="9553531" y="2367331"/>
            <a:ext cx="1796420" cy="626088"/>
          </a:xfrm>
          <a:prstGeom prst="rect">
            <a:avLst/>
          </a:prstGeom>
          <a:ln w="12700">
            <a:miter lim="400000"/>
          </a:ln>
        </p:spPr>
      </p:pic>
      <p:pic>
        <p:nvPicPr>
          <p:cNvPr id="635" name="Bild" descr="Bild"/>
          <p:cNvPicPr>
            <a:picLocks noChangeAspect="1"/>
          </p:cNvPicPr>
          <p:nvPr/>
        </p:nvPicPr>
        <p:blipFill>
          <a:blip r:embed="rId29"/>
          <a:stretch>
            <a:fillRect/>
          </a:stretch>
        </p:blipFill>
        <p:spPr>
          <a:xfrm>
            <a:off x="7079106" y="3325367"/>
            <a:ext cx="1829509" cy="637620"/>
          </a:xfrm>
          <a:prstGeom prst="rect">
            <a:avLst/>
          </a:prstGeom>
          <a:ln w="12700">
            <a:miter lim="400000"/>
          </a:ln>
        </p:spPr>
      </p:pic>
      <p:pic>
        <p:nvPicPr>
          <p:cNvPr id="636" name="Bild" descr="Bild"/>
          <p:cNvPicPr>
            <a:picLocks noChangeAspect="1"/>
          </p:cNvPicPr>
          <p:nvPr/>
        </p:nvPicPr>
        <p:blipFill>
          <a:blip r:embed="rId30"/>
          <a:stretch>
            <a:fillRect/>
          </a:stretch>
        </p:blipFill>
        <p:spPr>
          <a:xfrm>
            <a:off x="8839426" y="3326400"/>
            <a:ext cx="639366" cy="639367"/>
          </a:xfrm>
          <a:prstGeom prst="rect">
            <a:avLst/>
          </a:prstGeom>
          <a:ln w="12700">
            <a:miter lim="400000"/>
          </a:ln>
        </p:spPr>
      </p:pic>
      <p:pic>
        <p:nvPicPr>
          <p:cNvPr id="637" name="Bild" descr="Bild"/>
          <p:cNvPicPr>
            <a:picLocks noChangeAspect="1"/>
          </p:cNvPicPr>
          <p:nvPr/>
        </p:nvPicPr>
        <p:blipFill>
          <a:blip r:embed="rId31"/>
          <a:stretch>
            <a:fillRect/>
          </a:stretch>
        </p:blipFill>
        <p:spPr>
          <a:xfrm>
            <a:off x="9553531" y="3324493"/>
            <a:ext cx="639367" cy="639367"/>
          </a:xfrm>
          <a:prstGeom prst="rect">
            <a:avLst/>
          </a:prstGeom>
          <a:ln w="12700">
            <a:miter lim="400000"/>
          </a:ln>
        </p:spPr>
      </p:pic>
      <p:pic>
        <p:nvPicPr>
          <p:cNvPr id="638" name="Bild" descr="Bild"/>
          <p:cNvPicPr>
            <a:picLocks noChangeAspect="1"/>
          </p:cNvPicPr>
          <p:nvPr/>
        </p:nvPicPr>
        <p:blipFill>
          <a:blip r:embed="rId32"/>
          <a:stretch>
            <a:fillRect/>
          </a:stretch>
        </p:blipFill>
        <p:spPr>
          <a:xfrm>
            <a:off x="10134789" y="3327224"/>
            <a:ext cx="633905" cy="633905"/>
          </a:xfrm>
          <a:prstGeom prst="rect">
            <a:avLst/>
          </a:prstGeom>
          <a:ln w="12700">
            <a:miter lim="400000"/>
          </a:ln>
        </p:spPr>
      </p:pic>
      <p:pic>
        <p:nvPicPr>
          <p:cNvPr id="639" name="Bild" descr="Bild"/>
          <p:cNvPicPr>
            <a:picLocks noChangeAspect="1"/>
          </p:cNvPicPr>
          <p:nvPr/>
        </p:nvPicPr>
        <p:blipFill>
          <a:blip r:embed="rId33"/>
          <a:stretch>
            <a:fillRect/>
          </a:stretch>
        </p:blipFill>
        <p:spPr>
          <a:xfrm>
            <a:off x="10837814" y="3327224"/>
            <a:ext cx="1818850" cy="633905"/>
          </a:xfrm>
          <a:prstGeom prst="rect">
            <a:avLst/>
          </a:prstGeom>
          <a:ln w="12700">
            <a:miter lim="400000"/>
          </a:ln>
        </p:spPr>
      </p:pic>
      <p:pic>
        <p:nvPicPr>
          <p:cNvPr id="640" name="Bild" descr="Bild"/>
          <p:cNvPicPr>
            <a:picLocks noChangeAspect="1"/>
          </p:cNvPicPr>
          <p:nvPr/>
        </p:nvPicPr>
        <p:blipFill>
          <a:blip r:embed="rId34"/>
          <a:stretch>
            <a:fillRect/>
          </a:stretch>
        </p:blipFill>
        <p:spPr>
          <a:xfrm>
            <a:off x="7079106" y="4251969"/>
            <a:ext cx="1226378" cy="633905"/>
          </a:xfrm>
          <a:prstGeom prst="rect">
            <a:avLst/>
          </a:prstGeom>
          <a:ln w="12700">
            <a:miter lim="400000"/>
          </a:ln>
        </p:spPr>
      </p:pic>
      <p:pic>
        <p:nvPicPr>
          <p:cNvPr id="641" name="Bild" descr="Bild"/>
          <p:cNvPicPr>
            <a:picLocks noChangeAspect="1"/>
          </p:cNvPicPr>
          <p:nvPr/>
        </p:nvPicPr>
        <p:blipFill>
          <a:blip r:embed="rId35"/>
          <a:stretch>
            <a:fillRect/>
          </a:stretch>
        </p:blipFill>
        <p:spPr>
          <a:xfrm>
            <a:off x="8245431" y="4255129"/>
            <a:ext cx="639367" cy="639367"/>
          </a:xfrm>
          <a:prstGeom prst="rect">
            <a:avLst/>
          </a:prstGeom>
          <a:ln w="12700">
            <a:miter lim="400000"/>
          </a:ln>
        </p:spPr>
      </p:pic>
      <p:pic>
        <p:nvPicPr>
          <p:cNvPr id="642" name="Bild" descr="Bild"/>
          <p:cNvPicPr>
            <a:picLocks noChangeAspect="1"/>
          </p:cNvPicPr>
          <p:nvPr/>
        </p:nvPicPr>
        <p:blipFill>
          <a:blip r:embed="rId31"/>
          <a:stretch>
            <a:fillRect/>
          </a:stretch>
        </p:blipFill>
        <p:spPr>
          <a:xfrm>
            <a:off x="8982031" y="4253283"/>
            <a:ext cx="639367" cy="639367"/>
          </a:xfrm>
          <a:prstGeom prst="rect">
            <a:avLst/>
          </a:prstGeom>
          <a:ln w="12700">
            <a:miter lim="400000"/>
          </a:ln>
        </p:spPr>
      </p:pic>
      <p:pic>
        <p:nvPicPr>
          <p:cNvPr id="643" name="Bild" descr="Bild"/>
          <p:cNvPicPr>
            <a:picLocks noChangeAspect="1"/>
          </p:cNvPicPr>
          <p:nvPr/>
        </p:nvPicPr>
        <p:blipFill>
          <a:blip r:embed="rId36"/>
          <a:stretch>
            <a:fillRect/>
          </a:stretch>
        </p:blipFill>
        <p:spPr>
          <a:xfrm>
            <a:off x="9553531" y="4255129"/>
            <a:ext cx="639367" cy="639367"/>
          </a:xfrm>
          <a:prstGeom prst="rect">
            <a:avLst/>
          </a:prstGeom>
          <a:ln w="12700">
            <a:miter lim="400000"/>
          </a:ln>
        </p:spPr>
      </p:pic>
      <p:pic>
        <p:nvPicPr>
          <p:cNvPr id="644" name="Bild" descr="Bild"/>
          <p:cNvPicPr>
            <a:picLocks noChangeAspect="1"/>
          </p:cNvPicPr>
          <p:nvPr/>
        </p:nvPicPr>
        <p:blipFill>
          <a:blip r:embed="rId37"/>
          <a:stretch>
            <a:fillRect/>
          </a:stretch>
        </p:blipFill>
        <p:spPr>
          <a:xfrm>
            <a:off x="10290131" y="4251969"/>
            <a:ext cx="1818850" cy="633905"/>
          </a:xfrm>
          <a:prstGeom prst="rect">
            <a:avLst/>
          </a:prstGeom>
          <a:ln w="12700">
            <a:miter lim="400000"/>
          </a:ln>
        </p:spPr>
      </p:pic>
      <p:pic>
        <p:nvPicPr>
          <p:cNvPr id="645" name="Bild" descr="Bild"/>
          <p:cNvPicPr>
            <a:picLocks noChangeAspect="1"/>
          </p:cNvPicPr>
          <p:nvPr/>
        </p:nvPicPr>
        <p:blipFill>
          <a:blip r:embed="rId23"/>
          <a:stretch>
            <a:fillRect/>
          </a:stretch>
        </p:blipFill>
        <p:spPr>
          <a:xfrm>
            <a:off x="7061957" y="5213907"/>
            <a:ext cx="1818849" cy="633905"/>
          </a:xfrm>
          <a:prstGeom prst="rect">
            <a:avLst/>
          </a:prstGeom>
          <a:ln w="12700">
            <a:miter lim="400000"/>
          </a:ln>
        </p:spPr>
      </p:pic>
      <p:pic>
        <p:nvPicPr>
          <p:cNvPr id="646" name="Bild" descr="Bild"/>
          <p:cNvPicPr>
            <a:picLocks noChangeAspect="1"/>
          </p:cNvPicPr>
          <p:nvPr/>
        </p:nvPicPr>
        <p:blipFill>
          <a:blip r:embed="rId24"/>
          <a:stretch>
            <a:fillRect/>
          </a:stretch>
        </p:blipFill>
        <p:spPr>
          <a:xfrm>
            <a:off x="8839426" y="5213907"/>
            <a:ext cx="639366" cy="639367"/>
          </a:xfrm>
          <a:prstGeom prst="rect">
            <a:avLst/>
          </a:prstGeom>
          <a:ln w="12700">
            <a:miter lim="400000"/>
          </a:ln>
        </p:spPr>
      </p:pic>
      <p:pic>
        <p:nvPicPr>
          <p:cNvPr id="647" name="Bild" descr="Bild"/>
          <p:cNvPicPr>
            <a:picLocks noChangeAspect="1"/>
          </p:cNvPicPr>
          <p:nvPr/>
        </p:nvPicPr>
        <p:blipFill>
          <a:blip r:embed="rId38"/>
          <a:stretch>
            <a:fillRect/>
          </a:stretch>
        </p:blipFill>
        <p:spPr>
          <a:xfrm>
            <a:off x="9566231" y="5226341"/>
            <a:ext cx="1226377" cy="633905"/>
          </a:xfrm>
          <a:prstGeom prst="rect">
            <a:avLst/>
          </a:prstGeom>
          <a:ln w="12700">
            <a:miter lim="400000"/>
          </a:ln>
        </p:spPr>
      </p:pic>
      <p:pic>
        <p:nvPicPr>
          <p:cNvPr id="648" name="Bild" descr="Bild"/>
          <p:cNvPicPr>
            <a:picLocks noChangeAspect="1"/>
          </p:cNvPicPr>
          <p:nvPr/>
        </p:nvPicPr>
        <p:blipFill>
          <a:blip r:embed="rId23"/>
          <a:stretch>
            <a:fillRect/>
          </a:stretch>
        </p:blipFill>
        <p:spPr>
          <a:xfrm>
            <a:off x="7061957" y="6146690"/>
            <a:ext cx="1818849" cy="633905"/>
          </a:xfrm>
          <a:prstGeom prst="rect">
            <a:avLst/>
          </a:prstGeom>
          <a:ln w="12700">
            <a:miter lim="400000"/>
          </a:ln>
        </p:spPr>
      </p:pic>
      <p:pic>
        <p:nvPicPr>
          <p:cNvPr id="649" name="Bild" descr="Bild"/>
          <p:cNvPicPr>
            <a:picLocks noChangeAspect="1"/>
          </p:cNvPicPr>
          <p:nvPr/>
        </p:nvPicPr>
        <p:blipFill>
          <a:blip r:embed="rId24"/>
          <a:stretch>
            <a:fillRect/>
          </a:stretch>
        </p:blipFill>
        <p:spPr>
          <a:xfrm>
            <a:off x="8826726" y="6146690"/>
            <a:ext cx="639366" cy="639367"/>
          </a:xfrm>
          <a:prstGeom prst="rect">
            <a:avLst/>
          </a:prstGeom>
          <a:ln w="12700">
            <a:miter lim="400000"/>
          </a:ln>
        </p:spPr>
      </p:pic>
      <p:pic>
        <p:nvPicPr>
          <p:cNvPr id="650" name="Bild" descr="Bild"/>
          <p:cNvPicPr>
            <a:picLocks noChangeAspect="1"/>
          </p:cNvPicPr>
          <p:nvPr/>
        </p:nvPicPr>
        <p:blipFill>
          <a:blip r:embed="rId39"/>
          <a:stretch>
            <a:fillRect/>
          </a:stretch>
        </p:blipFill>
        <p:spPr>
          <a:xfrm>
            <a:off x="9566516" y="6153169"/>
            <a:ext cx="626088" cy="626087"/>
          </a:xfrm>
          <a:prstGeom prst="rect">
            <a:avLst/>
          </a:prstGeom>
          <a:ln w="12700">
            <a:miter lim="400000"/>
          </a:ln>
        </p:spPr>
      </p:pic>
      <p:pic>
        <p:nvPicPr>
          <p:cNvPr id="651" name="Bild" descr="Bild"/>
          <p:cNvPicPr>
            <a:picLocks noChangeAspect="1"/>
          </p:cNvPicPr>
          <p:nvPr/>
        </p:nvPicPr>
        <p:blipFill>
          <a:blip r:embed="rId26"/>
          <a:stretch>
            <a:fillRect/>
          </a:stretch>
        </p:blipFill>
        <p:spPr>
          <a:xfrm>
            <a:off x="7061957" y="7068849"/>
            <a:ext cx="1818849" cy="633905"/>
          </a:xfrm>
          <a:prstGeom prst="rect">
            <a:avLst/>
          </a:prstGeom>
          <a:ln w="12700">
            <a:miter lim="400000"/>
          </a:ln>
        </p:spPr>
      </p:pic>
      <p:pic>
        <p:nvPicPr>
          <p:cNvPr id="652" name="Bild" descr="Bild"/>
          <p:cNvPicPr>
            <a:picLocks noChangeAspect="1"/>
          </p:cNvPicPr>
          <p:nvPr/>
        </p:nvPicPr>
        <p:blipFill>
          <a:blip r:embed="rId27"/>
          <a:stretch>
            <a:fillRect/>
          </a:stretch>
        </p:blipFill>
        <p:spPr>
          <a:xfrm>
            <a:off x="8839426" y="7066119"/>
            <a:ext cx="639366" cy="639366"/>
          </a:xfrm>
          <a:prstGeom prst="rect">
            <a:avLst/>
          </a:prstGeom>
          <a:ln w="12700">
            <a:miter lim="400000"/>
          </a:ln>
        </p:spPr>
      </p:pic>
      <p:pic>
        <p:nvPicPr>
          <p:cNvPr id="653" name="Bild" descr="Bild"/>
          <p:cNvPicPr>
            <a:picLocks noChangeAspect="1"/>
          </p:cNvPicPr>
          <p:nvPr/>
        </p:nvPicPr>
        <p:blipFill>
          <a:blip r:embed="rId40"/>
          <a:stretch>
            <a:fillRect/>
          </a:stretch>
        </p:blipFill>
        <p:spPr>
          <a:xfrm>
            <a:off x="9573500" y="7065422"/>
            <a:ext cx="1220915" cy="631081"/>
          </a:xfrm>
          <a:prstGeom prst="rect">
            <a:avLst/>
          </a:prstGeom>
          <a:ln w="12700">
            <a:miter lim="400000"/>
          </a:ln>
        </p:spPr>
      </p:pic>
      <p:pic>
        <p:nvPicPr>
          <p:cNvPr id="654" name="Bild" descr="Bild"/>
          <p:cNvPicPr>
            <a:picLocks noChangeAspect="1"/>
          </p:cNvPicPr>
          <p:nvPr/>
        </p:nvPicPr>
        <p:blipFill>
          <a:blip r:embed="rId41"/>
          <a:srcRect l="48856"/>
          <a:stretch>
            <a:fillRect/>
          </a:stretch>
        </p:blipFill>
        <p:spPr>
          <a:xfrm>
            <a:off x="10726810" y="7063487"/>
            <a:ext cx="626273" cy="632961"/>
          </a:xfrm>
          <a:prstGeom prst="rect">
            <a:avLst/>
          </a:prstGeom>
          <a:ln w="12700">
            <a:miter lim="400000"/>
          </a:ln>
        </p:spPr>
      </p:pic>
      <p:pic>
        <p:nvPicPr>
          <p:cNvPr id="655" name="Bild" descr="Bild"/>
          <p:cNvPicPr>
            <a:picLocks noChangeAspect="1"/>
          </p:cNvPicPr>
          <p:nvPr/>
        </p:nvPicPr>
        <p:blipFill>
          <a:blip r:embed="rId15"/>
          <a:stretch>
            <a:fillRect/>
          </a:stretch>
        </p:blipFill>
        <p:spPr>
          <a:xfrm>
            <a:off x="10015968" y="6993516"/>
            <a:ext cx="231054" cy="233136"/>
          </a:xfrm>
          <a:prstGeom prst="rect">
            <a:avLst/>
          </a:prstGeom>
          <a:ln w="12700">
            <a:miter lim="400000"/>
          </a:ln>
        </p:spPr>
      </p:pic>
      <p:pic>
        <p:nvPicPr>
          <p:cNvPr id="656" name="Bild" descr="Bild"/>
          <p:cNvPicPr>
            <a:picLocks noChangeAspect="1"/>
          </p:cNvPicPr>
          <p:nvPr/>
        </p:nvPicPr>
        <p:blipFill>
          <a:blip r:embed="rId42"/>
          <a:stretch>
            <a:fillRect/>
          </a:stretch>
        </p:blipFill>
        <p:spPr>
          <a:xfrm>
            <a:off x="12655854" y="143796"/>
            <a:ext cx="955205" cy="79690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2652</Words>
  <Application>Microsoft Macintosh PowerPoint</Application>
  <PresentationFormat>Benutzerdefiniert</PresentationFormat>
  <Paragraphs>657</Paragraphs>
  <Slides>40</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40</vt:i4>
      </vt:variant>
    </vt:vector>
  </HeadingPairs>
  <TitlesOfParts>
    <vt:vector size="47" baseType="lpstr">
      <vt:lpstr>Helvetica Neue Medium</vt:lpstr>
      <vt:lpstr>Helvetica Neue Light</vt:lpstr>
      <vt:lpstr>Helvetica Light</vt:lpstr>
      <vt:lpstr>Helvetica Neue</vt:lpstr>
      <vt:lpstr>Helvetica Neue Thin</vt:lpstr>
      <vt:lpstr>ABeZeh</vt:lpstr>
      <vt:lpstr>White</vt:lpstr>
      <vt:lpstr> Symbolpfade für MTDE 6x11 zum Modelling im Alltag Angela Hallbauer i. A. an einen Vorschlag von The AAC Coach und eine übersetzte Liste mit Begriffen zum Modelling im Alltag von Katharina Dellai-Schöbi METACOM Symbole © Annette Kitzinger</vt:lpstr>
      <vt:lpstr>PowerPoint-Präsentation</vt:lpstr>
      <vt:lpstr>Beim Aufstehen</vt:lpstr>
      <vt:lpstr>Beim Aufstehen</vt:lpstr>
      <vt:lpstr>Im Bad</vt:lpstr>
      <vt:lpstr>Im Bad</vt:lpstr>
      <vt:lpstr>Beim Anziehen</vt:lpstr>
      <vt:lpstr>Beim Anziehen</vt:lpstr>
      <vt:lpstr>Beim Einkaufen</vt:lpstr>
      <vt:lpstr>Beim Einkaufen</vt:lpstr>
      <vt:lpstr>Beim Schreiben der Einkaufsliste</vt:lpstr>
      <vt:lpstr>Beim Schreiben der Einkaufsliste</vt:lpstr>
      <vt:lpstr>Beim Kochen</vt:lpstr>
      <vt:lpstr>Beim Kochen</vt:lpstr>
      <vt:lpstr>Beim Essen</vt:lpstr>
      <vt:lpstr>Beim Essen</vt:lpstr>
      <vt:lpstr>Auf dem Spielplatz</vt:lpstr>
      <vt:lpstr>Auf dem Spielplatz</vt:lpstr>
      <vt:lpstr>Beim Spielen</vt:lpstr>
      <vt:lpstr>Beim Spielen</vt:lpstr>
      <vt:lpstr>Beim Basteln</vt:lpstr>
      <vt:lpstr>Beim Basteln</vt:lpstr>
      <vt:lpstr>Beim Musikhören</vt:lpstr>
      <vt:lpstr>Beim Musikhören</vt:lpstr>
      <vt:lpstr>Im Restaurant</vt:lpstr>
      <vt:lpstr>Im Restaurant</vt:lpstr>
      <vt:lpstr>Beim Spazierengehen</vt:lpstr>
      <vt:lpstr>Beim Spazierengehen</vt:lpstr>
      <vt:lpstr>Auf der Autofahrt</vt:lpstr>
      <vt:lpstr>Auf der Autofahrt</vt:lpstr>
      <vt:lpstr>Beim Fernsehen</vt:lpstr>
      <vt:lpstr>Beim Fernsehen</vt:lpstr>
      <vt:lpstr>Beim (Vor-) Lesen</vt:lpstr>
      <vt:lpstr>Beim (Vor-) Lesen</vt:lpstr>
      <vt:lpstr>Am Abend</vt:lpstr>
      <vt:lpstr>Am Abend</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Symbolpfade für MTDE 6x11 zum Modelling im Alltag Angela Hallbauer i. A. an einen Vorschlag von The AAC Coach &amp; eine übersetzte Liste mit Begriffen zum Modelling im Alltag von Katharina Dellai-Schöbi METACOM Symbole © Annette Kitzinger</dc:title>
  <cp:lastModifiedBy>Annette Kitzinger</cp:lastModifiedBy>
  <cp:revision>5</cp:revision>
  <dcterms:modified xsi:type="dcterms:W3CDTF">2021-08-29T21:32:18Z</dcterms:modified>
</cp:coreProperties>
</file>